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28.07.2021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4192500" y="2113097"/>
            <a:ext cx="727891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800" dirty="0">
                <a:solidFill>
                  <a:srgbClr val="FF5969"/>
                </a:solidFill>
                <a:latin typeface="Tw Cen MT" panose="020B0602020104020603" pitchFamily="34" charset="0"/>
              </a:rPr>
              <a:t>WELCOME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12CB825-EAFB-4901-8C7E-D5477E0D31C8}"/>
              </a:ext>
            </a:extLst>
          </p:cNvPr>
          <p:cNvGrpSpPr/>
          <p:nvPr/>
        </p:nvGrpSpPr>
        <p:grpSpPr>
          <a:xfrm>
            <a:off x="5805766" y="5414522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4236586" y="3785542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solidFill>
                  <a:srgbClr val="52CBBE"/>
                </a:solidFill>
                <a:latin typeface="Tw Cen MT" panose="020B0602020104020603" pitchFamily="34" charset="0"/>
              </a:rPr>
              <a:t>KKN 105 PANDEAN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4236586" y="4533829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UIN SUNAN KALIJAGA YOGYAKARTA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E4F6447-6163-4D6A-A8D2-BD63B6CB3A42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CB8CB55-9DEC-4367-900E-7257FE1B874F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DBAEDD6-7153-4AFF-BDC7-5A225B4B5642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6FA13E8D-3FCC-4EC2-BD8C-6CE7CA0EC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FD3EE0D-FD02-4885-9AC0-03F414A9888F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0A9D552-2EF0-4DB4-9DC6-F52F2FD55E3C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27D1F1-923F-4591-A07A-39E775B734F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A9D6167-F7B8-4BFF-8BC5-2D13EF0CF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24636" y="3125852"/>
              <a:ext cx="773839" cy="773839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14DD8D4-CD62-3641-BB55-1561194E70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886" y="598996"/>
            <a:ext cx="12756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66ACF4C-6F8C-46FC-8362-2E05C90EEAFA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F373113-18F1-4443-9A8E-5EF06C1D2FEA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F99D053-FB83-41F1-B2CB-C10918BC99BC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5A5E18E8-5A3E-4F1D-8254-6193AA55C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7020D-701A-4EE7-BDA2-CD171993C203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B77930A-0489-40A5-B3D7-053D64BD29C4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3ED749F6-F5EB-48BD-A697-16D473CCCFE8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22B026A5-B1AC-46D4-AE84-DF77E5A29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0422D8F-B19E-425C-93A8-F750F60A06A7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278AF09-2D0C-4E81-816C-BC1D04E40DC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C2E1C67-7A8F-4EB5-AB00-3C754858084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45C46027-B464-4ADA-A3B8-14FF4471B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1D48DDF-B760-4AB3-A520-29238CC2C408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A696B4D-5BCF-47C3-8B8C-BE87154A63B4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AAA7B45-7DAF-4C4D-A930-ABA45AC955DD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B9F42291-FBD0-4239-8D69-22035DCB4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14B4EB9-24A8-E74E-8F25-5E1F6E3A6405}"/>
              </a:ext>
            </a:extLst>
          </p:cNvPr>
          <p:cNvSpPr txBox="1"/>
          <p:nvPr/>
        </p:nvSpPr>
        <p:spPr>
          <a:xfrm>
            <a:off x="3518545" y="953442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solidFill>
                  <a:srgbClr val="52CBBE"/>
                </a:solidFill>
                <a:latin typeface="Tw Cen MT" panose="020B0602020104020603" pitchFamily="34" charset="0"/>
              </a:rPr>
              <a:t>KKN 105 PANDEAN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8A3027-E21D-8D4E-A44B-F27B0F7343F7}"/>
              </a:ext>
            </a:extLst>
          </p:cNvPr>
          <p:cNvSpPr txBox="1"/>
          <p:nvPr/>
        </p:nvSpPr>
        <p:spPr>
          <a:xfrm>
            <a:off x="3518545" y="1792914"/>
            <a:ext cx="72789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Muadi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Rista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Fauziah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Mar’atul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Mahmudah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Iis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Dwi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Setiyaningsih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Ayu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Himatun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Nisa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Hanif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Fadhlurrahman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Alaudin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Diah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Nila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Sofianti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Fisqiatur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Rohmah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Mellytiyana</a:t>
            </a:r>
            <a:r>
              <a:rPr 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D7373"/>
                </a:solidFill>
                <a:latin typeface="Tw Cen MT" panose="020B0602020104020603" pitchFamily="34" charset="0"/>
              </a:rPr>
              <a:t>Febrianti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BC3001EC-9F33-4C39-B780-199714C83EA2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29B5C97-F627-4A85-B003-5396A9D964D5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97C14D5-0388-44F5-AD76-F8BBAF179CD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3E93C38-ECA5-4094-81E9-196A3BD19EBD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85080E-7B66-43F0-AB4D-3A69B13C005A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05DAC1A-9BF8-460E-8D8B-77BFB6B27FF9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83A620A7-5483-4447-9670-0F8D67F3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A67CF96-B24C-4BAD-8466-B32ECC2753A1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B7B7434-49BE-47D6-BAE6-9B9134F0EC8C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80296C0-D397-432D-B5A1-CA7DA186EB14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7FD4AAEC-83E5-4832-BEA2-517A195B2A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3C6BBB46-3AAE-49B1-8F56-3535CC357FEB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A452EB0-3109-45BB-9389-19F84818FE30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F941D0C-24DA-4E77-BE08-34D6F94BD6FB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9747D82-077A-45F5-8822-6A7F978E7845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EF138C1A-5B68-42BE-B6B8-0EE1F4738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2C48F6F2-7791-4D91-ADEC-77FE8FA739E3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ED37E9-9873-442F-9B7C-7F4BC1A8F51E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F2E020DE-B46A-4F47-97AB-BB6C9038FA2E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A04E2F48-2025-4003-B590-1DD957710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83EA2CA-A17F-4A6A-AC3E-6F8757F77880}"/>
              </a:ext>
            </a:extLst>
          </p:cNvPr>
          <p:cNvGrpSpPr/>
          <p:nvPr/>
        </p:nvGrpSpPr>
        <p:grpSpPr>
          <a:xfrm>
            <a:off x="7976170" y="1491437"/>
            <a:ext cx="1805441" cy="1894017"/>
            <a:chOff x="6381342" y="2182683"/>
            <a:chExt cx="1805441" cy="1894017"/>
          </a:xfrm>
        </p:grpSpPr>
        <p:sp>
          <p:nvSpPr>
            <p:cNvPr id="97" name="Rectangle: Top Corners Rounded 96">
              <a:extLst>
                <a:ext uri="{FF2B5EF4-FFF2-40B4-BE49-F238E27FC236}">
                  <a16:creationId xmlns:a16="http://schemas.microsoft.com/office/drawing/2014/main" id="{225A95EB-3596-4C52-91EE-39023E85BE2D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D9A6427C-7201-480C-B8BA-C01C9BCA7B52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74F68486-5533-4B47-B6BA-92533CBB4036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2310FCA-56F2-4778-94B7-C1B5FD53AE20}"/>
              </a:ext>
            </a:extLst>
          </p:cNvPr>
          <p:cNvGrpSpPr/>
          <p:nvPr/>
        </p:nvGrpSpPr>
        <p:grpSpPr>
          <a:xfrm>
            <a:off x="5479293" y="1491437"/>
            <a:ext cx="1805441" cy="1894017"/>
            <a:chOff x="3884465" y="2182683"/>
            <a:chExt cx="1805441" cy="1894017"/>
          </a:xfrm>
        </p:grpSpPr>
        <p:sp>
          <p:nvSpPr>
            <p:cNvPr id="101" name="Rectangle: Top Corners Rounded 100">
              <a:extLst>
                <a:ext uri="{FF2B5EF4-FFF2-40B4-BE49-F238E27FC236}">
                  <a16:creationId xmlns:a16="http://schemas.microsoft.com/office/drawing/2014/main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3919267-9DA5-4811-B4F4-94D72398E7FD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ECB41C1-3E79-45AA-B100-38C9E092C776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A87830BE-EEF7-4034-8ABE-3212DB467DB4}"/>
              </a:ext>
            </a:extLst>
          </p:cNvPr>
          <p:cNvGrpSpPr/>
          <p:nvPr/>
        </p:nvGrpSpPr>
        <p:grpSpPr>
          <a:xfrm>
            <a:off x="2982416" y="1491437"/>
            <a:ext cx="1805441" cy="1894017"/>
            <a:chOff x="1387588" y="2182683"/>
            <a:chExt cx="1805441" cy="1894017"/>
          </a:xfrm>
        </p:grpSpPr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5D8301A0-49D9-41A5-A227-2E35458E6401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36675CF-5B12-4D6B-8C03-F29656450255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406A5A75-24F0-496A-82D6-E2B37B100BBD}"/>
              </a:ext>
            </a:extLst>
          </p:cNvPr>
          <p:cNvSpPr/>
          <p:nvPr/>
        </p:nvSpPr>
        <p:spPr>
          <a:xfrm flipV="1">
            <a:off x="5586223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B8C3E14B-EBB2-49A7-9A4E-9C6AFAF9A364}"/>
              </a:ext>
            </a:extLst>
          </p:cNvPr>
          <p:cNvSpPr/>
          <p:nvPr/>
        </p:nvSpPr>
        <p:spPr>
          <a:xfrm flipV="1">
            <a:off x="8083100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21CE74-40AC-4223-B129-B3A270C7429B}"/>
              </a:ext>
            </a:extLst>
          </p:cNvPr>
          <p:cNvSpPr txBox="1"/>
          <p:nvPr/>
        </p:nvSpPr>
        <p:spPr>
          <a:xfrm>
            <a:off x="3083677" y="3146196"/>
            <a:ext cx="159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5969"/>
                </a:solidFill>
                <a:latin typeface="Tw Cen MT" panose="020B0602020104020603" pitchFamily="34" charset="0"/>
              </a:rPr>
              <a:t>TAMAN BACA MASYARAKAT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1705BAF-DCDA-4FDC-8DA1-1FBA870AE5C8}"/>
              </a:ext>
            </a:extLst>
          </p:cNvPr>
          <p:cNvSpPr txBox="1"/>
          <p:nvPr/>
        </p:nvSpPr>
        <p:spPr>
          <a:xfrm>
            <a:off x="5572502" y="3146196"/>
            <a:ext cx="159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52CBBE"/>
                </a:solidFill>
                <a:latin typeface="Tw Cen MT" panose="020B0602020104020603" pitchFamily="34" charset="0"/>
              </a:rPr>
              <a:t>BIO</a:t>
            </a:r>
          </a:p>
          <a:p>
            <a:pPr algn="ctr"/>
            <a:r>
              <a:rPr lang="en-US" b="1" dirty="0">
                <a:solidFill>
                  <a:srgbClr val="52CBBE"/>
                </a:solidFill>
                <a:latin typeface="Tw Cen MT" panose="020B0602020104020603" pitchFamily="34" charset="0"/>
              </a:rPr>
              <a:t>PESTISIDA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025EBC6-5731-4D97-B58C-0E0C20D47817}"/>
              </a:ext>
            </a:extLst>
          </p:cNvPr>
          <p:cNvSpPr txBox="1"/>
          <p:nvPr/>
        </p:nvSpPr>
        <p:spPr>
          <a:xfrm>
            <a:off x="8083100" y="3146196"/>
            <a:ext cx="159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EC630"/>
                </a:solidFill>
                <a:latin typeface="Tw Cen MT" panose="020B0602020104020603" pitchFamily="34" charset="0"/>
              </a:rPr>
              <a:t>DESA WISATA</a:t>
            </a:r>
          </a:p>
          <a:p>
            <a:pPr algn="ctr"/>
            <a:r>
              <a:rPr lang="en-US" b="1" dirty="0">
                <a:solidFill>
                  <a:srgbClr val="FEC630"/>
                </a:solidFill>
                <a:latin typeface="Tw Cen MT" panose="020B0602020104020603" pitchFamily="34" charset="0"/>
              </a:rPr>
              <a:t>WADUK PANDEAN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331A99-A934-4099-9190-67078252B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947" y="4229326"/>
            <a:ext cx="897858" cy="8978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674" y="4229239"/>
            <a:ext cx="907482" cy="9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728BA24-99D1-4E44-98AC-50745A94AD6C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079FD4E-778D-428A-B08F-1B97893971C7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7DB4514-65BA-420D-BBB3-CCF0A5B397C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4E9D2CC3-AE8C-4CF7-AC14-0BF3748D6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704DBF9-F2DF-4744-9CBE-8384BF790E0F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409FCBC-490E-4134-BE82-9429CE5AB00A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84E2370-4D03-4FD0-B29C-F763767296D4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5E43CA3-886C-4010-B3E2-837CCC6F5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31F8BD9-F71B-4D2D-8A60-61BABDC384BB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470067C-2D0B-4A65-B940-C052473E942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6B5D93C-8112-48DA-975B-9DDD27DEADD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36FD3106-E967-44D6-AB4D-A0DA183F7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930874-288B-4537-8AA6-A601044D9580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5CDF0F-0FD1-40B0-BD29-F7D200A3A066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02216B9-43DC-4135-9F3E-7EFEAD2EB420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29879508-5AD7-4FE2-AD55-8AF69ECDB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277CEC9-24C9-4B1D-964A-A216786A7724}"/>
              </a:ext>
            </a:extLst>
          </p:cNvPr>
          <p:cNvCxnSpPr/>
          <p:nvPr/>
        </p:nvCxnSpPr>
        <p:spPr>
          <a:xfrm>
            <a:off x="3850016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1840EDE-DF70-433F-86FE-A402BC5C2DDE}"/>
              </a:ext>
            </a:extLst>
          </p:cNvPr>
          <p:cNvGrpSpPr/>
          <p:nvPr/>
        </p:nvGrpSpPr>
        <p:grpSpPr>
          <a:xfrm>
            <a:off x="3638922" y="3517706"/>
            <a:ext cx="211094" cy="211094"/>
            <a:chOff x="1677812" y="4248152"/>
            <a:chExt cx="211094" cy="211094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43B84625-CD81-4477-AFEA-2D657FFA16C5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0BB5737-FB23-4CC2-81BC-52D57E7FB8E9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5DAD85F-381F-4EA0-9781-3C23F8D9AC73}"/>
              </a:ext>
            </a:extLst>
          </p:cNvPr>
          <p:cNvCxnSpPr/>
          <p:nvPr/>
        </p:nvCxnSpPr>
        <p:spPr>
          <a:xfrm>
            <a:off x="5997735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76B67BC-401F-4EA8-8CBE-EEB8DFAA45A7}"/>
              </a:ext>
            </a:extLst>
          </p:cNvPr>
          <p:cNvGrpSpPr/>
          <p:nvPr/>
        </p:nvGrpSpPr>
        <p:grpSpPr>
          <a:xfrm>
            <a:off x="5816929" y="3517706"/>
            <a:ext cx="211094" cy="211094"/>
            <a:chOff x="3855819" y="4248152"/>
            <a:chExt cx="211094" cy="211094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A399A27A-C7E8-457C-9D90-A66A1BF1F76F}"/>
                </a:ext>
              </a:extLst>
            </p:cNvPr>
            <p:cNvSpPr/>
            <p:nvPr/>
          </p:nvSpPr>
          <p:spPr>
            <a:xfrm>
              <a:off x="3855819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C4008114-54A1-42C2-9000-1CC3AE1D8927}"/>
                </a:ext>
              </a:extLst>
            </p:cNvPr>
            <p:cNvSpPr/>
            <p:nvPr/>
          </p:nvSpPr>
          <p:spPr>
            <a:xfrm>
              <a:off x="3886107" y="4278440"/>
              <a:ext cx="150518" cy="150518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90AD362-84BB-49C7-8C91-CDB895729924}"/>
              </a:ext>
            </a:extLst>
          </p:cNvPr>
          <p:cNvGrpSpPr/>
          <p:nvPr/>
        </p:nvGrpSpPr>
        <p:grpSpPr>
          <a:xfrm>
            <a:off x="7934360" y="3517706"/>
            <a:ext cx="211094" cy="211094"/>
            <a:chOff x="5973250" y="4248152"/>
            <a:chExt cx="211094" cy="211094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A32FB427-F316-4459-B06D-2A2B27FC7053}"/>
                </a:ext>
              </a:extLst>
            </p:cNvPr>
            <p:cNvSpPr/>
            <p:nvPr/>
          </p:nvSpPr>
          <p:spPr>
            <a:xfrm>
              <a:off x="5973250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C35EF795-8B2D-4CD0-87FF-5756B089D921}"/>
                </a:ext>
              </a:extLst>
            </p:cNvPr>
            <p:cNvSpPr/>
            <p:nvPr/>
          </p:nvSpPr>
          <p:spPr>
            <a:xfrm>
              <a:off x="6003538" y="4278440"/>
              <a:ext cx="150518" cy="150518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8DC71A93-B148-4A8B-B0CA-4AD086FE8D7B}"/>
              </a:ext>
            </a:extLst>
          </p:cNvPr>
          <p:cNvSpPr txBox="1"/>
          <p:nvPr/>
        </p:nvSpPr>
        <p:spPr>
          <a:xfrm>
            <a:off x="2814194" y="4413813"/>
            <a:ext cx="18497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kelompok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belajar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Membantu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mengoptimalkan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TPA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Mengenalkan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Metode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Pembelajaran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TPA yang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menarik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baru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kegiatan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outbound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0B20FE2-BC47-4EB2-B7EA-CBE6F5B390D3}"/>
              </a:ext>
            </a:extLst>
          </p:cNvPr>
          <p:cNvSpPr txBox="1"/>
          <p:nvPr/>
        </p:nvSpPr>
        <p:spPr>
          <a:xfrm>
            <a:off x="2594536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5969"/>
                </a:solidFill>
                <a:latin typeface="Tw Cen MT" panose="020B0602020104020603" pitchFamily="34" charset="0"/>
              </a:rPr>
              <a:t>Pendidikan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FB0129A-D09E-4693-96AE-20F4A2C31E42}"/>
              </a:ext>
            </a:extLst>
          </p:cNvPr>
          <p:cNvSpPr txBox="1"/>
          <p:nvPr/>
        </p:nvSpPr>
        <p:spPr>
          <a:xfrm>
            <a:off x="5003104" y="4413813"/>
            <a:ext cx="18497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pelatihan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khotib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jumat</a:t>
            </a:r>
            <a:endParaRPr lang="id-ID" sz="120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pelatihan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imam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sholat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berjamaah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bagi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pemuda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majlis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fiqih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untuk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jama'ah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masjid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sekitarnya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58D17C2-3595-44AD-9D77-27C29A8030BC}"/>
              </a:ext>
            </a:extLst>
          </p:cNvPr>
          <p:cNvSpPr txBox="1"/>
          <p:nvPr/>
        </p:nvSpPr>
        <p:spPr>
          <a:xfrm>
            <a:off x="4783446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52CBBE"/>
                </a:solidFill>
                <a:latin typeface="Tw Cen MT" panose="020B0602020104020603" pitchFamily="34" charset="0"/>
              </a:rPr>
              <a:t>Keagamaan</a:t>
            </a:r>
            <a:endParaRPr lang="en-US" sz="2800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60C2261-B057-44FB-B300-F0F52E3F90C0}"/>
              </a:ext>
            </a:extLst>
          </p:cNvPr>
          <p:cNvSpPr txBox="1"/>
          <p:nvPr/>
        </p:nvSpPr>
        <p:spPr>
          <a:xfrm>
            <a:off x="7132243" y="4413813"/>
            <a:ext cx="1849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kegiatan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go green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Bakti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so</a:t>
            </a:r>
            <a:r>
              <a:rPr lang="id-ID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ial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8562F22-E78F-4DD5-9BBD-EEAB69C0B365}"/>
              </a:ext>
            </a:extLst>
          </p:cNvPr>
          <p:cNvSpPr txBox="1"/>
          <p:nvPr/>
        </p:nvSpPr>
        <p:spPr>
          <a:xfrm>
            <a:off x="6799738" y="3699544"/>
            <a:ext cx="2465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EC630"/>
                </a:solidFill>
                <a:latin typeface="Tw Cen MT" panose="020B0602020104020603" pitchFamily="34" charset="0"/>
              </a:rPr>
              <a:t>Pemberdayaan</a:t>
            </a:r>
            <a:endParaRPr lang="en-US" sz="2800" b="1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1450F4-A7BD-494E-BD71-C6C5EB8D03D1}"/>
              </a:ext>
            </a:extLst>
          </p:cNvPr>
          <p:cNvGrpSpPr/>
          <p:nvPr/>
        </p:nvGrpSpPr>
        <p:grpSpPr>
          <a:xfrm>
            <a:off x="3101220" y="1755914"/>
            <a:ext cx="1275682" cy="1275682"/>
            <a:chOff x="3063120" y="1755914"/>
            <a:chExt cx="1275682" cy="1275682"/>
          </a:xfrm>
        </p:grpSpPr>
        <p:sp>
          <p:nvSpPr>
            <p:cNvPr id="120" name="Teardrop 119">
              <a:extLst>
                <a:ext uri="{FF2B5EF4-FFF2-40B4-BE49-F238E27FC236}">
                  <a16:creationId xmlns:a16="http://schemas.microsoft.com/office/drawing/2014/main" id="{5E489B47-B2BB-4EFB-8EC4-21C10615E463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862B435C-D1B2-4C1C-B995-8D888E87C5D7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262C0D94-FE17-421D-AA32-BD4AFE13E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91C1607-C8B7-4B99-9DC5-3321A9E92D49}"/>
              </a:ext>
            </a:extLst>
          </p:cNvPr>
          <p:cNvGrpSpPr/>
          <p:nvPr/>
        </p:nvGrpSpPr>
        <p:grpSpPr>
          <a:xfrm>
            <a:off x="5280540" y="1755914"/>
            <a:ext cx="1275682" cy="1275682"/>
            <a:chOff x="5242440" y="1755914"/>
            <a:chExt cx="1275682" cy="1275682"/>
          </a:xfrm>
        </p:grpSpPr>
        <p:sp>
          <p:nvSpPr>
            <p:cNvPr id="124" name="Teardrop 123">
              <a:extLst>
                <a:ext uri="{FF2B5EF4-FFF2-40B4-BE49-F238E27FC236}">
                  <a16:creationId xmlns:a16="http://schemas.microsoft.com/office/drawing/2014/main" id="{A44D7BEA-70F0-4773-A72C-A5B9951D3536}"/>
                </a:ext>
              </a:extLst>
            </p:cNvPr>
            <p:cNvSpPr/>
            <p:nvPr/>
          </p:nvSpPr>
          <p:spPr>
            <a:xfrm rot="8100000">
              <a:off x="524244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431DABB-47B8-4640-BD39-9CC7E2CDA115}"/>
                </a:ext>
              </a:extLst>
            </p:cNvPr>
            <p:cNvSpPr/>
            <p:nvPr/>
          </p:nvSpPr>
          <p:spPr>
            <a:xfrm>
              <a:off x="543678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id="{B5EEDA48-5891-495E-A9A5-8AEE83947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681" y="2061164"/>
              <a:ext cx="659146" cy="659144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A807BE1-996E-4364-AC05-CAC8C826377C}"/>
              </a:ext>
            </a:extLst>
          </p:cNvPr>
          <p:cNvGrpSpPr/>
          <p:nvPr/>
        </p:nvGrpSpPr>
        <p:grpSpPr>
          <a:xfrm>
            <a:off x="7391281" y="1755914"/>
            <a:ext cx="1275682" cy="1275682"/>
            <a:chOff x="7353181" y="1755914"/>
            <a:chExt cx="1275682" cy="1275682"/>
          </a:xfrm>
        </p:grpSpPr>
        <p:sp>
          <p:nvSpPr>
            <p:cNvPr id="128" name="Teardrop 127">
              <a:extLst>
                <a:ext uri="{FF2B5EF4-FFF2-40B4-BE49-F238E27FC236}">
                  <a16:creationId xmlns:a16="http://schemas.microsoft.com/office/drawing/2014/main" id="{76257F1B-992C-4717-A6A2-EDE25A4F31C3}"/>
                </a:ext>
              </a:extLst>
            </p:cNvPr>
            <p:cNvSpPr/>
            <p:nvPr/>
          </p:nvSpPr>
          <p:spPr>
            <a:xfrm rot="8100000">
              <a:off x="7353181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CBB174F9-BA66-486F-BC62-F2720CED100C}"/>
                </a:ext>
              </a:extLst>
            </p:cNvPr>
            <p:cNvSpPr/>
            <p:nvPr/>
          </p:nvSpPr>
          <p:spPr>
            <a:xfrm>
              <a:off x="7547530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id="{58BE45EE-A44E-41D8-8C13-099C1F70E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666" y="2048456"/>
              <a:ext cx="684562" cy="6845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5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4" grpId="0"/>
      <p:bldP spid="1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990CE96C-B0E8-49CB-B717-EBFFECB6602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1049062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D60BB20-8755-BC47-BEAF-7716E37129AF}"/>
              </a:ext>
            </a:extLst>
          </p:cNvPr>
          <p:cNvCxnSpPr/>
          <p:nvPr/>
        </p:nvCxnSpPr>
        <p:spPr>
          <a:xfrm>
            <a:off x="3850016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E284EC3-398D-604A-9996-69EDE8F7A7FF}"/>
              </a:ext>
            </a:extLst>
          </p:cNvPr>
          <p:cNvGrpSpPr/>
          <p:nvPr/>
        </p:nvGrpSpPr>
        <p:grpSpPr>
          <a:xfrm>
            <a:off x="3638922" y="3517706"/>
            <a:ext cx="211094" cy="211094"/>
            <a:chOff x="1677812" y="4248152"/>
            <a:chExt cx="211094" cy="211094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AA49426-8215-EA4B-9C84-123FD661167A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27C7897D-B2CA-BC4E-AD3E-0FD9C066125E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6EA730-3D3E-054B-B2A4-E10067EE486B}"/>
              </a:ext>
            </a:extLst>
          </p:cNvPr>
          <p:cNvCxnSpPr/>
          <p:nvPr/>
        </p:nvCxnSpPr>
        <p:spPr>
          <a:xfrm>
            <a:off x="5997735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A4ADB17-BF50-1D48-844B-FF65A9824FBD}"/>
              </a:ext>
            </a:extLst>
          </p:cNvPr>
          <p:cNvGrpSpPr/>
          <p:nvPr/>
        </p:nvGrpSpPr>
        <p:grpSpPr>
          <a:xfrm>
            <a:off x="5816929" y="3517706"/>
            <a:ext cx="211094" cy="211094"/>
            <a:chOff x="3855819" y="4248152"/>
            <a:chExt cx="211094" cy="211094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CBF1A40-06B5-694E-869B-9D85D0001B3F}"/>
                </a:ext>
              </a:extLst>
            </p:cNvPr>
            <p:cNvSpPr/>
            <p:nvPr/>
          </p:nvSpPr>
          <p:spPr>
            <a:xfrm>
              <a:off x="3855819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76727F1-C085-0D4F-8937-1B9FFF414771}"/>
                </a:ext>
              </a:extLst>
            </p:cNvPr>
            <p:cNvSpPr/>
            <p:nvPr/>
          </p:nvSpPr>
          <p:spPr>
            <a:xfrm>
              <a:off x="3886107" y="4278440"/>
              <a:ext cx="150518" cy="150518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2EE28A4-5437-9543-9EEE-2F65E771D3BB}"/>
              </a:ext>
            </a:extLst>
          </p:cNvPr>
          <p:cNvGrpSpPr/>
          <p:nvPr/>
        </p:nvGrpSpPr>
        <p:grpSpPr>
          <a:xfrm>
            <a:off x="7934360" y="3517706"/>
            <a:ext cx="211094" cy="211094"/>
            <a:chOff x="5973250" y="4248152"/>
            <a:chExt cx="211094" cy="211094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85F47D8-3EF9-134E-AF6D-975F60B44930}"/>
                </a:ext>
              </a:extLst>
            </p:cNvPr>
            <p:cNvSpPr/>
            <p:nvPr/>
          </p:nvSpPr>
          <p:spPr>
            <a:xfrm>
              <a:off x="5973250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143BBD53-DE7C-5044-830E-96A112CBD3DF}"/>
                </a:ext>
              </a:extLst>
            </p:cNvPr>
            <p:cNvSpPr/>
            <p:nvPr/>
          </p:nvSpPr>
          <p:spPr>
            <a:xfrm>
              <a:off x="6003538" y="4278440"/>
              <a:ext cx="150518" cy="150518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BAF5BBE4-FF65-5F48-B257-FFCFB774177E}"/>
              </a:ext>
            </a:extLst>
          </p:cNvPr>
          <p:cNvSpPr txBox="1"/>
          <p:nvPr/>
        </p:nvSpPr>
        <p:spPr>
          <a:xfrm>
            <a:off x="2814194" y="4413813"/>
            <a:ext cx="1849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Pelatihan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pengolahan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sumber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daya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alam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pada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masyarakat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bazar yang di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ikuti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oleh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semua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masyarakat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1200" dirty="0" err="1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5FF4970-06A7-5347-8D5B-D1C2D8EC4F4E}"/>
              </a:ext>
            </a:extLst>
          </p:cNvPr>
          <p:cNvSpPr txBox="1"/>
          <p:nvPr/>
        </p:nvSpPr>
        <p:spPr>
          <a:xfrm>
            <a:off x="2389083" y="3698512"/>
            <a:ext cx="2695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5969"/>
                </a:solidFill>
                <a:latin typeface="Tw Cen MT" panose="020B0602020104020603" pitchFamily="34" charset="0"/>
              </a:rPr>
              <a:t>Kewirausahaan</a:t>
            </a:r>
            <a:endParaRPr lang="en-US" sz="28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0D7A215-56D6-1643-B6FD-B42F397FC115}"/>
              </a:ext>
            </a:extLst>
          </p:cNvPr>
          <p:cNvSpPr txBox="1"/>
          <p:nvPr/>
        </p:nvSpPr>
        <p:spPr>
          <a:xfrm>
            <a:off x="5003104" y="4413813"/>
            <a:ext cx="18497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Membantu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pengembangan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Posyandu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Dusun Malang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Berkontribusi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dalam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men</a:t>
            </a:r>
            <a:r>
              <a:rPr lang="id-ID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yukseskan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pelaksanaan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vaksinasi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Covid-19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Senam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sehat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setiap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satu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minggu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sekali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1200" dirty="0" err="1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E7A380A-880B-5A47-9AC5-418C359A72F5}"/>
              </a:ext>
            </a:extLst>
          </p:cNvPr>
          <p:cNvSpPr txBox="1"/>
          <p:nvPr/>
        </p:nvSpPr>
        <p:spPr>
          <a:xfrm>
            <a:off x="4783446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52CBBE"/>
                </a:solidFill>
                <a:latin typeface="Tw Cen MT" panose="020B0602020104020603" pitchFamily="34" charset="0"/>
              </a:rPr>
              <a:t>Kesehatan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97B99CC-5F08-8044-9236-0ABA0646136C}"/>
              </a:ext>
            </a:extLst>
          </p:cNvPr>
          <p:cNvSpPr txBox="1"/>
          <p:nvPr/>
        </p:nvSpPr>
        <p:spPr>
          <a:xfrm>
            <a:off x="7132243" y="4413813"/>
            <a:ext cx="1849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Membantu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mensukseskan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pelaksanaan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idul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Qurban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D39E17B-60EC-864B-8F80-0B764E5D89E4}"/>
              </a:ext>
            </a:extLst>
          </p:cNvPr>
          <p:cNvSpPr txBox="1"/>
          <p:nvPr/>
        </p:nvSpPr>
        <p:spPr>
          <a:xfrm>
            <a:off x="6799738" y="3699544"/>
            <a:ext cx="2465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EC630"/>
                </a:solidFill>
                <a:latin typeface="Tw Cen MT" panose="020B0602020104020603" pitchFamily="34" charset="0"/>
              </a:rPr>
              <a:t>Idul</a:t>
            </a:r>
            <a:r>
              <a:rPr lang="en-US" sz="2800" b="1" dirty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2800" b="1" dirty="0" err="1">
                <a:solidFill>
                  <a:srgbClr val="FEC630"/>
                </a:solidFill>
                <a:latin typeface="Tw Cen MT" panose="020B0602020104020603" pitchFamily="34" charset="0"/>
              </a:rPr>
              <a:t>Adha</a:t>
            </a:r>
            <a:endParaRPr lang="en-US" sz="2800" b="1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C4743E3-56B5-314F-A2AC-52167ABAD89A}"/>
              </a:ext>
            </a:extLst>
          </p:cNvPr>
          <p:cNvGrpSpPr/>
          <p:nvPr/>
        </p:nvGrpSpPr>
        <p:grpSpPr>
          <a:xfrm>
            <a:off x="3101220" y="1755914"/>
            <a:ext cx="1275682" cy="1275682"/>
            <a:chOff x="3063120" y="1755914"/>
            <a:chExt cx="1275682" cy="1275682"/>
          </a:xfrm>
        </p:grpSpPr>
        <p:sp>
          <p:nvSpPr>
            <p:cNvPr id="94" name="Teardrop 93">
              <a:extLst>
                <a:ext uri="{FF2B5EF4-FFF2-40B4-BE49-F238E27FC236}">
                  <a16:creationId xmlns:a16="http://schemas.microsoft.com/office/drawing/2014/main" id="{62D14192-5FB8-DC40-8AC8-EE29D9192A48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DF46816F-5B5C-1845-B096-A14640A1C005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6D7BB3F9-D602-6A40-A411-E8E67B01C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EFEF06F-36C5-7141-9B3C-FF6468526744}"/>
              </a:ext>
            </a:extLst>
          </p:cNvPr>
          <p:cNvGrpSpPr/>
          <p:nvPr/>
        </p:nvGrpSpPr>
        <p:grpSpPr>
          <a:xfrm>
            <a:off x="5280540" y="1755914"/>
            <a:ext cx="1275682" cy="1275682"/>
            <a:chOff x="5242440" y="1755914"/>
            <a:chExt cx="1275682" cy="1275682"/>
          </a:xfrm>
        </p:grpSpPr>
        <p:sp>
          <p:nvSpPr>
            <p:cNvPr id="133" name="Teardrop 132">
              <a:extLst>
                <a:ext uri="{FF2B5EF4-FFF2-40B4-BE49-F238E27FC236}">
                  <a16:creationId xmlns:a16="http://schemas.microsoft.com/office/drawing/2014/main" id="{E7390413-B55E-AB47-ADDB-4B15C64F3100}"/>
                </a:ext>
              </a:extLst>
            </p:cNvPr>
            <p:cNvSpPr/>
            <p:nvPr/>
          </p:nvSpPr>
          <p:spPr>
            <a:xfrm rot="8100000">
              <a:off x="524244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1B7476F-F57B-EE46-8E5A-C0ACF4CBB137}"/>
                </a:ext>
              </a:extLst>
            </p:cNvPr>
            <p:cNvSpPr/>
            <p:nvPr/>
          </p:nvSpPr>
          <p:spPr>
            <a:xfrm>
              <a:off x="543678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74CF0ECC-3AEF-484B-8736-47C2933A4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681" y="2061164"/>
              <a:ext cx="659146" cy="659144"/>
            </a:xfrm>
            <a:prstGeom prst="rect">
              <a:avLst/>
            </a:prstGeom>
          </p:spPr>
        </p:pic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2C1CDC5D-4446-C542-9941-4EA59FB15755}"/>
              </a:ext>
            </a:extLst>
          </p:cNvPr>
          <p:cNvGrpSpPr/>
          <p:nvPr/>
        </p:nvGrpSpPr>
        <p:grpSpPr>
          <a:xfrm>
            <a:off x="7391281" y="1755914"/>
            <a:ext cx="1275682" cy="1275682"/>
            <a:chOff x="7353181" y="1755914"/>
            <a:chExt cx="1275682" cy="1275682"/>
          </a:xfrm>
        </p:grpSpPr>
        <p:sp>
          <p:nvSpPr>
            <p:cNvPr id="137" name="Teardrop 136">
              <a:extLst>
                <a:ext uri="{FF2B5EF4-FFF2-40B4-BE49-F238E27FC236}">
                  <a16:creationId xmlns:a16="http://schemas.microsoft.com/office/drawing/2014/main" id="{9CD4A91D-B4F5-9447-8AF3-96372D8BF0F1}"/>
                </a:ext>
              </a:extLst>
            </p:cNvPr>
            <p:cNvSpPr/>
            <p:nvPr/>
          </p:nvSpPr>
          <p:spPr>
            <a:xfrm rot="8100000">
              <a:off x="7353181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CE411C9D-9BD2-AC43-AC0E-53CF6E608E01}"/>
                </a:ext>
              </a:extLst>
            </p:cNvPr>
            <p:cNvSpPr/>
            <p:nvPr/>
          </p:nvSpPr>
          <p:spPr>
            <a:xfrm>
              <a:off x="7547530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9" name="Picture 138">
              <a:extLst>
                <a:ext uri="{FF2B5EF4-FFF2-40B4-BE49-F238E27FC236}">
                  <a16:creationId xmlns:a16="http://schemas.microsoft.com/office/drawing/2014/main" id="{B95DD064-B46B-1840-8F37-960C1E10A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666" y="2048456"/>
              <a:ext cx="684562" cy="6845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5200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5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0" grpId="0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990CE96C-B0E8-49CB-B717-EBFFECB6602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1049062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1780364" y="-1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62760F1-5EA7-6648-B8F1-69DC917AC7C2}"/>
              </a:ext>
            </a:extLst>
          </p:cNvPr>
          <p:cNvGrpSpPr/>
          <p:nvPr/>
        </p:nvGrpSpPr>
        <p:grpSpPr>
          <a:xfrm>
            <a:off x="5036193" y="3201808"/>
            <a:ext cx="356861" cy="352445"/>
            <a:chOff x="1677812" y="4248152"/>
            <a:chExt cx="211094" cy="211094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F913317-A924-4C48-83AE-2967482438F3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7FA26B6-641C-DD47-8B21-6269257C9B1E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40D3B0B-AE64-CE4A-BAD9-415F235A44F0}"/>
              </a:ext>
            </a:extLst>
          </p:cNvPr>
          <p:cNvSpPr txBox="1"/>
          <p:nvPr/>
        </p:nvSpPr>
        <p:spPr>
          <a:xfrm>
            <a:off x="3712787" y="4190524"/>
            <a:ext cx="312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berbagai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macam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lomba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Lomba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antar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TPA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Mengadakan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malam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pentas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seni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78B847-C771-1D4E-AF73-D5C42FEA52F6}"/>
              </a:ext>
            </a:extLst>
          </p:cNvPr>
          <p:cNvSpPr txBox="1"/>
          <p:nvPr/>
        </p:nvSpPr>
        <p:spPr>
          <a:xfrm>
            <a:off x="2961981" y="3590514"/>
            <a:ext cx="4556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5969"/>
                </a:solidFill>
                <a:latin typeface="Tw Cen MT" panose="020B0602020104020603" pitchFamily="34" charset="0"/>
              </a:rPr>
              <a:t>Kemerdekaan</a:t>
            </a:r>
            <a:endParaRPr lang="en-US" sz="28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294CE2D-ACB0-334B-B7CD-0B90A7BF2B9F}"/>
              </a:ext>
            </a:extLst>
          </p:cNvPr>
          <p:cNvGrpSpPr/>
          <p:nvPr/>
        </p:nvGrpSpPr>
        <p:grpSpPr>
          <a:xfrm>
            <a:off x="4149996" y="358802"/>
            <a:ext cx="2156580" cy="2129896"/>
            <a:chOff x="3063120" y="1755914"/>
            <a:chExt cx="1275682" cy="1275682"/>
          </a:xfrm>
        </p:grpSpPr>
        <p:sp>
          <p:nvSpPr>
            <p:cNvPr id="94" name="Teardrop 93">
              <a:extLst>
                <a:ext uri="{FF2B5EF4-FFF2-40B4-BE49-F238E27FC236}">
                  <a16:creationId xmlns:a16="http://schemas.microsoft.com/office/drawing/2014/main" id="{CFDAEFE0-0351-D74E-96D0-8314E986F2E2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7EE78197-0A2A-6F41-8F58-9A588F86D49C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6031AD09-D7BC-ED46-8771-42DF23B978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7959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1049062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1780364" y="-1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-1786364" y="0"/>
            <a:ext cx="11335017" cy="6858000"/>
            <a:chOff x="-10744545" y="-1"/>
            <a:chExt cx="11335017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D82C6EF-E9DE-4923-8019-398DA581487A}"/>
              </a:ext>
            </a:extLst>
          </p:cNvPr>
          <p:cNvGrpSpPr/>
          <p:nvPr/>
        </p:nvGrpSpPr>
        <p:grpSpPr>
          <a:xfrm>
            <a:off x="805042" y="2315940"/>
            <a:ext cx="6406241" cy="1462131"/>
            <a:chOff x="3629784" y="4445001"/>
            <a:chExt cx="2336800" cy="144655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AC3DF4E-CC11-4211-B94C-CFD06DD21505}"/>
                </a:ext>
              </a:extLst>
            </p:cNvPr>
            <p:cNvSpPr txBox="1"/>
            <p:nvPr/>
          </p:nvSpPr>
          <p:spPr>
            <a:xfrm>
              <a:off x="3629784" y="4445001"/>
              <a:ext cx="23368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Terimakasih</a:t>
              </a:r>
              <a:endParaRPr lang="en-US" sz="4400" b="1" dirty="0">
                <a:solidFill>
                  <a:srgbClr val="EF3078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47D5A51-0B28-44B2-9458-2EC47846B480}"/>
                </a:ext>
              </a:extLst>
            </p:cNvPr>
            <p:cNvSpPr txBox="1"/>
            <p:nvPr/>
          </p:nvSpPr>
          <p:spPr>
            <a:xfrm>
              <a:off x="3629784" y="5127358"/>
              <a:ext cx="2336800" cy="25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Kelompok</a:t>
              </a:r>
              <a:r>
                <a:rPr lang="en-US" sz="2000" dirty="0">
                  <a:solidFill>
                    <a:srgbClr val="A6A6A6"/>
                  </a:solidFill>
                  <a:latin typeface="Tw Cen MT" panose="020B0602020104020603" pitchFamily="34" charset="0"/>
                </a:rPr>
                <a:t> KKN 105 UIN </a:t>
              </a:r>
              <a:r>
                <a:rPr lang="en-US" sz="2000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Sunan</a:t>
              </a:r>
              <a:r>
                <a:rPr lang="en-US" sz="2000" dirty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000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Kalijaga</a:t>
              </a:r>
              <a:r>
                <a:rPr lang="en-US" sz="2000" dirty="0">
                  <a:solidFill>
                    <a:srgbClr val="A6A6A6"/>
                  </a:solidFill>
                  <a:latin typeface="Tw Cen MT" panose="020B0602020104020603" pitchFamily="34" charset="0"/>
                </a:rPr>
                <a:t> Yogyakarta</a:t>
              </a:r>
            </a:p>
            <a:p>
              <a:pPr algn="ctr"/>
              <a:r>
                <a:rPr lang="en-US" sz="2000" dirty="0">
                  <a:solidFill>
                    <a:srgbClr val="A6A6A6"/>
                  </a:solidFill>
                  <a:latin typeface="Tw Cen MT" panose="020B0602020104020603" pitchFamily="34" charset="0"/>
                </a:rPr>
                <a:t>Dusun Pandean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239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153</Words>
  <Application>Microsoft Office PowerPoint</Application>
  <PresentationFormat>Layar Lebar</PresentationFormat>
  <Paragraphs>48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8" baseType="lpstr">
      <vt:lpstr>Office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Pengguna Tidak dikenal</cp:lastModifiedBy>
  <cp:revision>25</cp:revision>
  <dcterms:created xsi:type="dcterms:W3CDTF">2017-01-05T13:17:27Z</dcterms:created>
  <dcterms:modified xsi:type="dcterms:W3CDTF">2021-07-28T03:06:20Z</dcterms:modified>
</cp:coreProperties>
</file>