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0"/>
  </p:notesMasterIdLst>
  <p:sldIdLst>
    <p:sldId id="256" r:id="rId4"/>
    <p:sldId id="261" r:id="rId5"/>
    <p:sldId id="265" r:id="rId6"/>
    <p:sldId id="273" r:id="rId7"/>
    <p:sldId id="305" r:id="rId8"/>
    <p:sldId id="306" r:id="rId9"/>
    <p:sldId id="303" r:id="rId10"/>
    <p:sldId id="307" r:id="rId11"/>
    <p:sldId id="299" r:id="rId12"/>
    <p:sldId id="298" r:id="rId13"/>
    <p:sldId id="308" r:id="rId14"/>
    <p:sldId id="301" r:id="rId15"/>
    <p:sldId id="270" r:id="rId16"/>
    <p:sldId id="300" r:id="rId17"/>
    <p:sldId id="302" r:id="rId18"/>
    <p:sldId id="262" r:id="rId1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7BD"/>
    <a:srgbClr val="69B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16" autoAdjust="0"/>
    <p:restoredTop sz="96196" autoAdjust="0"/>
  </p:normalViewPr>
  <p:slideViewPr>
    <p:cSldViewPr>
      <p:cViewPr>
        <p:scale>
          <a:sx n="66" d="100"/>
          <a:sy n="66" d="100"/>
        </p:scale>
        <p:origin x="38" y="7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428EB-F3A7-4A96-BB1D-43FE156CDB2B}" type="datetimeFigureOut">
              <a:rPr lang="ko-KR" altLang="en-US" smtClean="0"/>
              <a:t>2022-07-07</a:t>
            </a:fld>
            <a:endParaRPr lang="ko-KR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3882-DEFD-4E72-8E13-72C60FD89A1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670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79812" y="1923678"/>
            <a:ext cx="3384376" cy="104824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79664" y="3003798"/>
            <a:ext cx="3384376" cy="481178"/>
          </a:xfrm>
          <a:prstGeom prst="rect">
            <a:avLst/>
          </a:prstGeom>
        </p:spPr>
        <p:txBody>
          <a:bodyPr anchor="ctr"/>
          <a:lstStyle>
            <a:lvl1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  <p:sp>
        <p:nvSpPr>
          <p:cNvPr id="3" name="Oval 2"/>
          <p:cNvSpPr/>
          <p:nvPr userDrawn="1"/>
        </p:nvSpPr>
        <p:spPr>
          <a:xfrm>
            <a:off x="2979198" y="996200"/>
            <a:ext cx="3240360" cy="3240360"/>
          </a:xfrm>
          <a:prstGeom prst="ellipse">
            <a:avLst/>
          </a:prstGeom>
          <a:noFill/>
          <a:ln w="158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83768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6775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038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47964" y="339502"/>
            <a:ext cx="1944216" cy="4464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4448" y="2774906"/>
            <a:ext cx="2304016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5536" y="2774906"/>
            <a:ext cx="3600160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9681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>
          <a:xfrm rot="10800000">
            <a:off x="6804000" y="1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24595" y="286544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260726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424595" y="2662808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588464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Right Triangle 13"/>
          <p:cNvSpPr/>
          <p:nvPr userDrawn="1"/>
        </p:nvSpPr>
        <p:spPr>
          <a:xfrm>
            <a:off x="0" y="2803500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1026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59194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75218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91242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259194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475218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691242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563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787774"/>
            <a:ext cx="9144000" cy="23557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95375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3" y="1491630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6493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86352"/>
            <a:ext cx="3672408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71161" y="1446782"/>
            <a:ext cx="3325137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77124" y="506011"/>
            <a:ext cx="2376264" cy="4104459"/>
            <a:chOff x="2627784" y="1825002"/>
            <a:chExt cx="1198166" cy="2069560"/>
          </a:xfrm>
        </p:grpSpPr>
        <p:sp>
          <p:nvSpPr>
            <p:cNvPr id="7" name="Rounded Rectangle 6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" name="Rounded Rectangle 12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26032" y="843558"/>
            <a:ext cx="2091935" cy="3298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5554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43808" y="0"/>
            <a:ext cx="630019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84380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2622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7544" y="0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7544" y="3795886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67544" y="1491630"/>
            <a:ext cx="3312368" cy="21602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2415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7563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5169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G:\002-KIMS BUSINESS\007-02-Googleslidesppt\02-GSppt-Contents-Kim\20170429\02-\item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65" y="357831"/>
            <a:ext cx="3101574" cy="34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3"/>
          <p:cNvSpPr/>
          <p:nvPr userDrawn="1"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7"/>
          <p:cNvSpPr/>
          <p:nvPr userDrawn="1"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/>
          <p:cNvSpPr/>
          <p:nvPr userDrawn="1"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7"/>
          <p:cNvSpPr/>
          <p:nvPr userDrawn="1"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691166" y="319499"/>
            <a:ext cx="4378671" cy="4443349"/>
            <a:chOff x="2987824" y="255370"/>
            <a:chExt cx="3658591" cy="3712633"/>
          </a:xfrm>
        </p:grpSpPr>
        <p:sp>
          <p:nvSpPr>
            <p:cNvPr id="16" name="Rounded Rectangle 7"/>
            <p:cNvSpPr/>
            <p:nvPr userDrawn="1"/>
          </p:nvSpPr>
          <p:spPr>
            <a:xfrm rot="2743412">
              <a:off x="2570129" y="839249"/>
              <a:ext cx="1479455" cy="311698"/>
            </a:xfrm>
            <a:custGeom>
              <a:avLst/>
              <a:gdLst/>
              <a:ahLst/>
              <a:cxnLst/>
              <a:rect l="l" t="t" r="r" b="b"/>
              <a:pathLst>
                <a:path w="1313980" h="276835">
                  <a:moveTo>
                    <a:pt x="282631" y="184641"/>
                  </a:moveTo>
                  <a:cubicBezTo>
                    <a:pt x="292404" y="174868"/>
                    <a:pt x="305907" y="168823"/>
                    <a:pt x="320820" y="168822"/>
                  </a:cubicBezTo>
                  <a:lnTo>
                    <a:pt x="1281494" y="168822"/>
                  </a:lnTo>
                  <a:lnTo>
                    <a:pt x="1162861" y="276834"/>
                  </a:lnTo>
                  <a:lnTo>
                    <a:pt x="320820" y="276835"/>
                  </a:lnTo>
                  <a:cubicBezTo>
                    <a:pt x="290992" y="276835"/>
                    <a:pt x="266814" y="252656"/>
                    <a:pt x="266814" y="222829"/>
                  </a:cubicBezTo>
                  <a:cubicBezTo>
                    <a:pt x="266814" y="207915"/>
                    <a:pt x="272859" y="194413"/>
                    <a:pt x="282631" y="184641"/>
                  </a:cubicBezTo>
                  <a:close/>
                  <a:moveTo>
                    <a:pt x="15817" y="15819"/>
                  </a:moveTo>
                  <a:cubicBezTo>
                    <a:pt x="25590" y="6046"/>
                    <a:pt x="39091" y="1"/>
                    <a:pt x="54005" y="1"/>
                  </a:cubicBezTo>
                  <a:lnTo>
                    <a:pt x="1215638" y="0"/>
                  </a:lnTo>
                  <a:lnTo>
                    <a:pt x="1313980" y="108013"/>
                  </a:lnTo>
                  <a:lnTo>
                    <a:pt x="54005" y="108013"/>
                  </a:lnTo>
                  <a:cubicBezTo>
                    <a:pt x="24178" y="108013"/>
                    <a:pt x="0" y="83834"/>
                    <a:pt x="0" y="54007"/>
                  </a:cubicBezTo>
                  <a:cubicBezTo>
                    <a:pt x="0" y="39093"/>
                    <a:pt x="6044" y="25592"/>
                    <a:pt x="15817" y="15819"/>
                  </a:cubicBezTo>
                  <a:close/>
                </a:path>
              </a:pathLst>
            </a:cu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3"/>
            <p:cNvSpPr/>
            <p:nvPr userDrawn="1"/>
          </p:nvSpPr>
          <p:spPr>
            <a:xfrm rot="2588287">
              <a:off x="4911045" y="3207276"/>
              <a:ext cx="1476662" cy="311697"/>
            </a:xfrm>
            <a:custGeom>
              <a:avLst/>
              <a:gdLst/>
              <a:ahLst/>
              <a:cxnLst/>
              <a:rect l="l" t="t" r="r" b="b"/>
              <a:pathLst>
                <a:path w="1311499" h="276834">
                  <a:moveTo>
                    <a:pt x="0" y="168822"/>
                  </a:moveTo>
                  <a:lnTo>
                    <a:pt x="1257493" y="168822"/>
                  </a:lnTo>
                  <a:cubicBezTo>
                    <a:pt x="1287320" y="168822"/>
                    <a:pt x="1311499" y="193001"/>
                    <a:pt x="1311499" y="222828"/>
                  </a:cubicBezTo>
                  <a:cubicBezTo>
                    <a:pt x="1311499" y="252655"/>
                    <a:pt x="1287320" y="276834"/>
                    <a:pt x="1257493" y="276834"/>
                  </a:cubicBezTo>
                  <a:lnTo>
                    <a:pt x="98341" y="276834"/>
                  </a:lnTo>
                  <a:close/>
                  <a:moveTo>
                    <a:pt x="13263" y="108012"/>
                  </a:moveTo>
                  <a:lnTo>
                    <a:pt x="131896" y="0"/>
                  </a:lnTo>
                  <a:lnTo>
                    <a:pt x="990679" y="0"/>
                  </a:lnTo>
                  <a:cubicBezTo>
                    <a:pt x="1020506" y="0"/>
                    <a:pt x="1044685" y="24179"/>
                    <a:pt x="1044685" y="54006"/>
                  </a:cubicBezTo>
                  <a:cubicBezTo>
                    <a:pt x="1044685" y="83833"/>
                    <a:pt x="1020506" y="108012"/>
                    <a:pt x="990679" y="108012"/>
                  </a:cubicBez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2987824" y="302237"/>
              <a:ext cx="3658591" cy="3665766"/>
              <a:chOff x="894913" y="1065128"/>
              <a:chExt cx="2420639" cy="2425386"/>
            </a:xfrm>
          </p:grpSpPr>
          <p:pic>
            <p:nvPicPr>
              <p:cNvPr id="8" name="Picture 7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4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004758">
                <a:off x="963129" y="1820488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569023">
                <a:off x="1645526" y="1354124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Oval 11"/>
              <p:cNvSpPr/>
              <p:nvPr/>
            </p:nvSpPr>
            <p:spPr>
              <a:xfrm>
                <a:off x="1115616" y="1539635"/>
                <a:ext cx="1616891" cy="16168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3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4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475233">
                <a:off x="894913" y="1065128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Oval 18"/>
            <p:cNvSpPr/>
            <p:nvPr userDrawn="1"/>
          </p:nvSpPr>
          <p:spPr>
            <a:xfrm>
              <a:off x="3452395" y="1155308"/>
              <a:ext cx="2188355" cy="218835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92288" y="2283718"/>
            <a:ext cx="235942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92140" y="2859781"/>
            <a:ext cx="2359424" cy="57606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28016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253238"/>
            <a:ext cx="5436096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26814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359273" y="1356135"/>
            <a:ext cx="2420639" cy="2425386"/>
            <a:chOff x="894913" y="1065128"/>
            <a:chExt cx="2420639" cy="2425386"/>
          </a:xfrm>
        </p:grpSpPr>
        <p:pic>
          <p:nvPicPr>
            <p:cNvPr id="5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004758">
              <a:off x="963129" y="182048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69023">
              <a:off x="1645526" y="1354124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115616" y="1539635"/>
              <a:ext cx="1616891" cy="16168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75233">
              <a:off x="894913" y="106512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/>
          <p:cNvSpPr/>
          <p:nvPr userDrawn="1"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7"/>
          <p:cNvSpPr/>
          <p:nvPr userDrawn="1"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691166" y="319499"/>
            <a:ext cx="4378671" cy="4443349"/>
            <a:chOff x="2987824" y="255370"/>
            <a:chExt cx="3658591" cy="3712633"/>
          </a:xfrm>
        </p:grpSpPr>
        <p:sp>
          <p:nvSpPr>
            <p:cNvPr id="16" name="Rounded Rectangle 7"/>
            <p:cNvSpPr/>
            <p:nvPr userDrawn="1"/>
          </p:nvSpPr>
          <p:spPr>
            <a:xfrm rot="2743412">
              <a:off x="2570129" y="839249"/>
              <a:ext cx="1479455" cy="311698"/>
            </a:xfrm>
            <a:custGeom>
              <a:avLst/>
              <a:gdLst/>
              <a:ahLst/>
              <a:cxnLst/>
              <a:rect l="l" t="t" r="r" b="b"/>
              <a:pathLst>
                <a:path w="1313980" h="276835">
                  <a:moveTo>
                    <a:pt x="282631" y="184641"/>
                  </a:moveTo>
                  <a:cubicBezTo>
                    <a:pt x="292404" y="174868"/>
                    <a:pt x="305907" y="168823"/>
                    <a:pt x="320820" y="168822"/>
                  </a:cubicBezTo>
                  <a:lnTo>
                    <a:pt x="1281494" y="168822"/>
                  </a:lnTo>
                  <a:lnTo>
                    <a:pt x="1162861" y="276834"/>
                  </a:lnTo>
                  <a:lnTo>
                    <a:pt x="320820" y="276835"/>
                  </a:lnTo>
                  <a:cubicBezTo>
                    <a:pt x="290992" y="276835"/>
                    <a:pt x="266814" y="252656"/>
                    <a:pt x="266814" y="222829"/>
                  </a:cubicBezTo>
                  <a:cubicBezTo>
                    <a:pt x="266814" y="207915"/>
                    <a:pt x="272859" y="194413"/>
                    <a:pt x="282631" y="184641"/>
                  </a:cubicBezTo>
                  <a:close/>
                  <a:moveTo>
                    <a:pt x="15817" y="15819"/>
                  </a:moveTo>
                  <a:cubicBezTo>
                    <a:pt x="25590" y="6046"/>
                    <a:pt x="39091" y="1"/>
                    <a:pt x="54005" y="1"/>
                  </a:cubicBezTo>
                  <a:lnTo>
                    <a:pt x="1215638" y="0"/>
                  </a:lnTo>
                  <a:lnTo>
                    <a:pt x="1313980" y="108013"/>
                  </a:lnTo>
                  <a:lnTo>
                    <a:pt x="54005" y="108013"/>
                  </a:lnTo>
                  <a:cubicBezTo>
                    <a:pt x="24178" y="108013"/>
                    <a:pt x="0" y="83834"/>
                    <a:pt x="0" y="54007"/>
                  </a:cubicBezTo>
                  <a:cubicBezTo>
                    <a:pt x="0" y="39093"/>
                    <a:pt x="6044" y="25592"/>
                    <a:pt x="15817" y="15819"/>
                  </a:cubicBezTo>
                  <a:close/>
                </a:path>
              </a:pathLst>
            </a:cu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3"/>
            <p:cNvSpPr/>
            <p:nvPr userDrawn="1"/>
          </p:nvSpPr>
          <p:spPr>
            <a:xfrm rot="2588287">
              <a:off x="4911045" y="3207276"/>
              <a:ext cx="1476662" cy="311697"/>
            </a:xfrm>
            <a:custGeom>
              <a:avLst/>
              <a:gdLst/>
              <a:ahLst/>
              <a:cxnLst/>
              <a:rect l="l" t="t" r="r" b="b"/>
              <a:pathLst>
                <a:path w="1311499" h="276834">
                  <a:moveTo>
                    <a:pt x="0" y="168822"/>
                  </a:moveTo>
                  <a:lnTo>
                    <a:pt x="1257493" y="168822"/>
                  </a:lnTo>
                  <a:cubicBezTo>
                    <a:pt x="1287320" y="168822"/>
                    <a:pt x="1311499" y="193001"/>
                    <a:pt x="1311499" y="222828"/>
                  </a:cubicBezTo>
                  <a:cubicBezTo>
                    <a:pt x="1311499" y="252655"/>
                    <a:pt x="1287320" y="276834"/>
                    <a:pt x="1257493" y="276834"/>
                  </a:cubicBezTo>
                  <a:lnTo>
                    <a:pt x="98341" y="276834"/>
                  </a:lnTo>
                  <a:close/>
                  <a:moveTo>
                    <a:pt x="13263" y="108012"/>
                  </a:moveTo>
                  <a:lnTo>
                    <a:pt x="131896" y="0"/>
                  </a:lnTo>
                  <a:lnTo>
                    <a:pt x="990679" y="0"/>
                  </a:lnTo>
                  <a:cubicBezTo>
                    <a:pt x="1020506" y="0"/>
                    <a:pt x="1044685" y="24179"/>
                    <a:pt x="1044685" y="54006"/>
                  </a:cubicBezTo>
                  <a:cubicBezTo>
                    <a:pt x="1044685" y="83833"/>
                    <a:pt x="1020506" y="108012"/>
                    <a:pt x="990679" y="108012"/>
                  </a:cubicBez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2987824" y="302237"/>
              <a:ext cx="3658591" cy="3665766"/>
              <a:chOff x="894913" y="1065128"/>
              <a:chExt cx="2420639" cy="2425386"/>
            </a:xfrm>
          </p:grpSpPr>
          <p:pic>
            <p:nvPicPr>
              <p:cNvPr id="8" name="Picture 7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4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004758">
                <a:off x="963129" y="1820488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569023">
                <a:off x="1645526" y="1354124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Oval 11"/>
              <p:cNvSpPr/>
              <p:nvPr/>
            </p:nvSpPr>
            <p:spPr>
              <a:xfrm>
                <a:off x="1115616" y="1539635"/>
                <a:ext cx="1616891" cy="16168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3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4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475233">
                <a:off x="894913" y="1065128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Oval 18"/>
            <p:cNvSpPr/>
            <p:nvPr userDrawn="1"/>
          </p:nvSpPr>
          <p:spPr>
            <a:xfrm>
              <a:off x="3452395" y="1155308"/>
              <a:ext cx="2188355" cy="218835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92288" y="2283718"/>
            <a:ext cx="235942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92140" y="2859781"/>
            <a:ext cx="2359424" cy="57606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166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9462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99542"/>
            <a:ext cx="88204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7845489-B228-40CA-99BD-CBA41EE6F99E}"/>
              </a:ext>
            </a:extLst>
          </p:cNvPr>
          <p:cNvSpPr/>
          <p:nvPr userDrawn="1"/>
        </p:nvSpPr>
        <p:spPr>
          <a:xfrm>
            <a:off x="0" y="1059582"/>
            <a:ext cx="9144000" cy="40839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123478"/>
            <a:ext cx="7524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19672" y="699542"/>
            <a:ext cx="75243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7418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3888" y="627534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563888" y="2031690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563888" y="3435846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607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400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52" r:id="rId3"/>
    <p:sldLayoutId id="2147483660" r:id="rId4"/>
    <p:sldLayoutId id="2147483662" r:id="rId5"/>
    <p:sldLayoutId id="2147483665" r:id="rId6"/>
    <p:sldLayoutId id="2147483666" r:id="rId7"/>
    <p:sldLayoutId id="2147483663" r:id="rId8"/>
    <p:sldLayoutId id="2147483664" r:id="rId9"/>
    <p:sldLayoutId id="2147483667" r:id="rId10"/>
    <p:sldLayoutId id="2147483668" r:id="rId11"/>
    <p:sldLayoutId id="2147483655" r:id="rId12"/>
    <p:sldLayoutId id="2147483669" r:id="rId13"/>
    <p:sldLayoutId id="2147483670" r:id="rId14"/>
    <p:sldLayoutId id="2147483671" r:id="rId15"/>
    <p:sldLayoutId id="2147483656" r:id="rId16"/>
    <p:sldLayoutId id="2147483674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87824" y="1923678"/>
            <a:ext cx="3276216" cy="504056"/>
          </a:xfrm>
        </p:spPr>
        <p:txBody>
          <a:bodyPr/>
          <a:lstStyle/>
          <a:p>
            <a:pPr lvl="0"/>
            <a:r>
              <a:rPr lang="en-US" altLang="ko-KR" b="1" dirty="0">
                <a:solidFill>
                  <a:srgbClr val="57A7BD"/>
                </a:solidFill>
              </a:rPr>
              <a:t>KKN UIN </a:t>
            </a:r>
            <a:r>
              <a:rPr lang="en-US" altLang="ko-KR" b="1" dirty="0" err="1">
                <a:solidFill>
                  <a:srgbClr val="57A7BD"/>
                </a:solidFill>
              </a:rPr>
              <a:t>Su</a:t>
            </a:r>
            <a:r>
              <a:rPr lang="en-US" altLang="ko-KR" dirty="0" err="1">
                <a:solidFill>
                  <a:srgbClr val="57A7BD"/>
                </a:solidFill>
              </a:rPr>
              <a:t>ka</a:t>
            </a:r>
            <a:endParaRPr lang="en-US" altLang="ko-KR" dirty="0">
              <a:solidFill>
                <a:srgbClr val="57A7BD"/>
              </a:solidFill>
            </a:endParaRPr>
          </a:p>
          <a:p>
            <a:pPr lvl="0"/>
            <a:r>
              <a:rPr lang="en-US" altLang="ko-KR" b="1" dirty="0">
                <a:solidFill>
                  <a:srgbClr val="57A7BD"/>
                </a:solidFill>
              </a:rPr>
              <a:t>108 “</a:t>
            </a:r>
            <a:r>
              <a:rPr lang="en-US" altLang="ko-KR" b="1" dirty="0" err="1">
                <a:solidFill>
                  <a:srgbClr val="57A7BD"/>
                </a:solidFill>
              </a:rPr>
              <a:t>Tuban</a:t>
            </a:r>
            <a:r>
              <a:rPr lang="en-US" altLang="ko-KR" dirty="0">
                <a:solidFill>
                  <a:srgbClr val="57A7BD"/>
                </a:solidFill>
              </a:rPr>
              <a:t>”</a:t>
            </a:r>
            <a:endParaRPr lang="en-US" altLang="ko-KR" b="1" dirty="0">
              <a:solidFill>
                <a:srgbClr val="57A7B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347864" y="3003798"/>
            <a:ext cx="2520280" cy="648072"/>
          </a:xfrm>
        </p:spPr>
        <p:txBody>
          <a:bodyPr/>
          <a:lstStyle/>
          <a:p>
            <a:pPr lvl="0"/>
            <a:r>
              <a:rPr lang="en-US" altLang="ko-KR" dirty="0"/>
              <a:t>“</a:t>
            </a:r>
            <a:r>
              <a:rPr lang="en-US" altLang="ko-KR" dirty="0" err="1"/>
              <a:t>Optimalisasi</a:t>
            </a:r>
            <a:r>
              <a:rPr lang="en-US" altLang="ko-KR" dirty="0"/>
              <a:t> </a:t>
            </a:r>
            <a:r>
              <a:rPr lang="en-US" altLang="ko-KR" dirty="0" err="1"/>
              <a:t>Potensi</a:t>
            </a:r>
            <a:r>
              <a:rPr lang="en-US" altLang="ko-KR" dirty="0"/>
              <a:t> </a:t>
            </a:r>
            <a:r>
              <a:rPr lang="en-US" altLang="ko-KR" dirty="0" err="1"/>
              <a:t>Desa</a:t>
            </a:r>
            <a:r>
              <a:rPr lang="en-US" altLang="ko-KR" dirty="0"/>
              <a:t> </a:t>
            </a:r>
            <a:r>
              <a:rPr lang="en-US" altLang="ko-KR" dirty="0" err="1"/>
              <a:t>Berbasis</a:t>
            </a:r>
            <a:r>
              <a:rPr lang="en-US" altLang="ko-KR" dirty="0"/>
              <a:t> Eco-</a:t>
            </a:r>
            <a:r>
              <a:rPr lang="en-US" altLang="ko-KR" dirty="0" err="1"/>
              <a:t>Sosio</a:t>
            </a:r>
            <a:r>
              <a:rPr lang="en-US" altLang="ko-KR" dirty="0"/>
              <a:t>-Agama”</a:t>
            </a:r>
            <a:endParaRPr lang="ko-KR" alt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B3490E-878E-46C3-A6CF-B495D5E174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-524594"/>
            <a:ext cx="1944216" cy="19442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2BBEF5-7A50-1783-0475-F3A2E445B0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3478"/>
            <a:ext cx="522059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Keagamaan</a:t>
            </a:r>
            <a:endParaRPr lang="ko-KR" alt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0"/>
            <a:ext cx="9144000" cy="51435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303748" y="3318166"/>
            <a:ext cx="720080" cy="720080"/>
          </a:xfrm>
          <a:prstGeom prst="ellipse">
            <a:avLst/>
          </a:prstGeom>
          <a:solidFill>
            <a:schemeClr val="accent4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953197" y="1753784"/>
            <a:ext cx="720080" cy="720080"/>
          </a:xfrm>
          <a:prstGeom prst="ellipse">
            <a:avLst/>
          </a:prstGeom>
          <a:solidFill>
            <a:schemeClr val="accent2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411760" y="3426178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Oval 15"/>
          <p:cNvSpPr/>
          <p:nvPr/>
        </p:nvSpPr>
        <p:spPr>
          <a:xfrm>
            <a:off x="5061209" y="1861796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990893" y="2439969"/>
            <a:ext cx="1728193" cy="528659"/>
            <a:chOff x="3017858" y="4337228"/>
            <a:chExt cx="1870813" cy="528659"/>
          </a:xfrm>
        </p:grpSpPr>
        <p:sp>
          <p:nvSpPr>
            <p:cNvPr id="20" name="TextBox 19"/>
            <p:cNvSpPr txBox="1"/>
            <p:nvPr/>
          </p:nvSpPr>
          <p:spPr>
            <a:xfrm>
              <a:off x="3021856" y="4588888"/>
              <a:ext cx="186681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17858" y="4337228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직사각형 1"/>
          <p:cNvSpPr/>
          <p:nvPr/>
        </p:nvSpPr>
        <p:spPr>
          <a:xfrm>
            <a:off x="5791304" y="2095888"/>
            <a:ext cx="1741765" cy="1013295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Penyerahan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Al-Qur’an 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82111" y="1556448"/>
            <a:ext cx="17245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직사각형 1"/>
          <p:cNvSpPr/>
          <p:nvPr/>
        </p:nvSpPr>
        <p:spPr>
          <a:xfrm>
            <a:off x="2999104" y="3879181"/>
            <a:ext cx="1056394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TPA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923928" y="3473959"/>
            <a:ext cx="1728192" cy="528659"/>
            <a:chOff x="3017859" y="4337228"/>
            <a:chExt cx="1870812" cy="528659"/>
          </a:xfrm>
        </p:grpSpPr>
        <p:sp>
          <p:nvSpPr>
            <p:cNvPr id="28" name="TextBox 27"/>
            <p:cNvSpPr txBox="1"/>
            <p:nvPr/>
          </p:nvSpPr>
          <p:spPr>
            <a:xfrm>
              <a:off x="3021856" y="4588888"/>
              <a:ext cx="186681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17859" y="4337228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4" name="Oval 21"/>
          <p:cNvSpPr>
            <a:spLocks noChangeAspect="1"/>
          </p:cNvSpPr>
          <p:nvPr/>
        </p:nvSpPr>
        <p:spPr>
          <a:xfrm>
            <a:off x="2489821" y="3493222"/>
            <a:ext cx="347934" cy="35084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5" name="Rectangle 9"/>
          <p:cNvSpPr/>
          <p:nvPr/>
        </p:nvSpPr>
        <p:spPr>
          <a:xfrm>
            <a:off x="5164230" y="1973437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B531154-7F66-59D8-9CAD-59021B0EDF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-524594"/>
            <a:ext cx="1944216" cy="194421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8517D7A-ED52-B725-6D99-9A39C15C6A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3239"/>
            <a:ext cx="522059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74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E181CA7-5903-1C3E-CE44-A4EFE5969B81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>
            <a:fillRect/>
          </a:stretch>
        </p:blipFill>
        <p:spPr>
          <a:xfrm>
            <a:off x="1871864" y="0"/>
            <a:ext cx="2700136" cy="2371116"/>
          </a:xfr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A3937AB-1C3E-6655-CD23-15FA119B909E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>
            <a:fillRect/>
          </a:stretch>
        </p:blipFill>
        <p:spPr>
          <a:xfrm>
            <a:off x="4752184" y="0"/>
            <a:ext cx="2700136" cy="2371116"/>
          </a:xfr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E4953479-EBFD-D100-D897-603DDE64AFB8}"/>
              </a:ext>
            </a:extLst>
          </p:cNvPr>
          <p:cNvPicPr>
            <a:picLocks noGrp="1" noChangeAspect="1"/>
          </p:cNvPicPr>
          <p:nvPr>
            <p:ph type="pic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" r="7295"/>
          <a:stretch>
            <a:fillRect/>
          </a:stretch>
        </p:blipFill>
        <p:spPr>
          <a:xfrm>
            <a:off x="1871864" y="2772384"/>
            <a:ext cx="2700136" cy="2371116"/>
          </a:xfr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F04BE06D-7979-752C-E534-B778E2F125CA}"/>
              </a:ext>
            </a:extLst>
          </p:cNvPr>
          <p:cNvPicPr>
            <a:picLocks noGrp="1" noChangeAspect="1"/>
          </p:cNvPicPr>
          <p:nvPr>
            <p:ph type="pic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>
            <a:fillRect/>
          </a:stretch>
        </p:blipFill>
        <p:spPr>
          <a:xfrm>
            <a:off x="4752184" y="2772384"/>
            <a:ext cx="2700136" cy="2371116"/>
          </a:xfrm>
        </p:spPr>
      </p:pic>
    </p:spTree>
    <p:extLst>
      <p:ext uri="{BB962C8B-B14F-4D97-AF65-F5344CB8AC3E}">
        <p14:creationId xmlns:p14="http://schemas.microsoft.com/office/powerpoint/2010/main" val="46555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53904" y="2050553"/>
            <a:ext cx="2835896" cy="576063"/>
          </a:xfrm>
        </p:spPr>
        <p:txBody>
          <a:bodyPr/>
          <a:lstStyle/>
          <a:p>
            <a:r>
              <a:rPr lang="en-US" altLang="ko-KR" dirty="0"/>
              <a:t>Pendidikan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Usaha </a:t>
            </a:r>
            <a:r>
              <a:rPr lang="en-US" altLang="ko-KR" dirty="0" err="1"/>
              <a:t>kreatif</a:t>
            </a:r>
            <a:r>
              <a:rPr lang="en-US" altLang="ko-KR" dirty="0"/>
              <a:t> </a:t>
            </a:r>
            <a:r>
              <a:rPr lang="en-US" altLang="ko-KR" dirty="0" err="1"/>
              <a:t>untuk</a:t>
            </a:r>
            <a:r>
              <a:rPr lang="en-US" altLang="ko-KR" dirty="0"/>
              <a:t> </a:t>
            </a:r>
            <a:r>
              <a:rPr lang="en-US" altLang="ko-KR" dirty="0" err="1"/>
              <a:t>meningkatkan</a:t>
            </a:r>
            <a:r>
              <a:rPr lang="en-US" altLang="ko-KR" dirty="0"/>
              <a:t> </a:t>
            </a:r>
            <a:r>
              <a:rPr lang="en-US" altLang="ko-KR" dirty="0" err="1"/>
              <a:t>moralitas</a:t>
            </a:r>
            <a:r>
              <a:rPr lang="en-US" altLang="ko-KR" dirty="0"/>
              <a:t> </a:t>
            </a:r>
            <a:r>
              <a:rPr lang="en-US" altLang="ko-KR" dirty="0" err="1"/>
              <a:t>generasi</a:t>
            </a:r>
            <a:r>
              <a:rPr lang="en-US" altLang="ko-KR" dirty="0"/>
              <a:t> </a:t>
            </a:r>
            <a:r>
              <a:rPr lang="en-US" altLang="ko-KR" dirty="0" err="1"/>
              <a:t>bangsa</a:t>
            </a:r>
            <a:endParaRPr lang="en-US" altLang="ko-K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E6B01C-000E-5322-0454-234E6D9162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-524594"/>
            <a:ext cx="1944216" cy="19442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1F93F8-3943-AF35-B031-6754207943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3478"/>
            <a:ext cx="522059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24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491879" y="1233041"/>
            <a:ext cx="3672408" cy="701496"/>
            <a:chOff x="5004048" y="933547"/>
            <a:chExt cx="3456384" cy="701496"/>
          </a:xfrm>
        </p:grpSpPr>
        <p:sp>
          <p:nvSpPr>
            <p:cNvPr id="13" name="Text Placeholder 17"/>
            <p:cNvSpPr txBox="1">
              <a:spLocks/>
            </p:cNvSpPr>
            <p:nvPr/>
          </p:nvSpPr>
          <p:spPr>
            <a:xfrm>
              <a:off x="5004048" y="933547"/>
              <a:ext cx="3456384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Mentoring Leadership </a:t>
              </a:r>
              <a:r>
                <a:rPr lang="en-US" sz="1400" b="1" dirty="0" err="1">
                  <a:solidFill>
                    <a:schemeClr val="bg1"/>
                  </a:solidFill>
                  <a:cs typeface="Arial" pitchFamily="34" charset="0"/>
                </a:rPr>
                <a:t>dasar</a:t>
              </a:r>
              <a:endParaRPr 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04048" y="1173378"/>
              <a:ext cx="3456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Menumbuhkan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jiwa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kepemimpinan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berani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dan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tanggung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jawab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antar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individu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91879" y="2983643"/>
            <a:ext cx="3672408" cy="516830"/>
            <a:chOff x="5004048" y="933547"/>
            <a:chExt cx="3456384" cy="516830"/>
          </a:xfrm>
        </p:grpSpPr>
        <p:sp>
          <p:nvSpPr>
            <p:cNvPr id="16" name="Text Placeholder 17"/>
            <p:cNvSpPr txBox="1">
              <a:spLocks/>
            </p:cNvSpPr>
            <p:nvPr/>
          </p:nvSpPr>
          <p:spPr>
            <a:xfrm>
              <a:off x="5004048" y="933547"/>
              <a:ext cx="3456384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Taman Baca </a:t>
              </a:r>
              <a:r>
                <a:rPr lang="en-US" sz="1400" b="1" dirty="0" err="1">
                  <a:solidFill>
                    <a:schemeClr val="bg1"/>
                  </a:solidFill>
                  <a:cs typeface="Arial" pitchFamily="34" charset="0"/>
                </a:rPr>
                <a:t>Kreatif</a:t>
              </a:r>
              <a:endParaRPr 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04048" y="1173378"/>
              <a:ext cx="34563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Meningkatkan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minat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baca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ada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di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masyarakat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 Placeholder 1"/>
          <p:cNvSpPr txBox="1">
            <a:spLocks/>
          </p:cNvSpPr>
          <p:nvPr/>
        </p:nvSpPr>
        <p:spPr>
          <a:xfrm rot="16200000">
            <a:off x="-472591" y="2103698"/>
            <a:ext cx="3752478" cy="1152128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Pendidikan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179A7EF-1347-B294-96F0-5B481B76784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1946275" y="842963"/>
            <a:ext cx="1296988" cy="1296987"/>
          </a:xfr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AABB89B-778A-2541-F8CE-52C63D683875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1943100" y="2686050"/>
            <a:ext cx="1296988" cy="1296988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CEC9A3-F3A2-9654-9132-4DD50181A6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-524594"/>
            <a:ext cx="1944216" cy="19442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E62C6E1-5DCD-20BC-CC49-D8D7403699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29595"/>
            <a:ext cx="522059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06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89908" y="2027693"/>
            <a:ext cx="2763888" cy="576063"/>
          </a:xfrm>
        </p:spPr>
        <p:txBody>
          <a:bodyPr/>
          <a:lstStyle/>
          <a:p>
            <a:r>
              <a:rPr lang="en-US" altLang="ko-KR" dirty="0"/>
              <a:t>Kesehatan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 err="1"/>
              <a:t>Sehat</a:t>
            </a:r>
            <a:r>
              <a:rPr lang="en-US" altLang="ko-KR" dirty="0"/>
              <a:t>, </a:t>
            </a:r>
            <a:r>
              <a:rPr lang="en-US" altLang="ko-KR" dirty="0" err="1"/>
              <a:t>kuat</a:t>
            </a:r>
            <a:r>
              <a:rPr lang="en-US" altLang="ko-KR" dirty="0"/>
              <a:t> dan </a:t>
            </a:r>
            <a:r>
              <a:rPr lang="en-US" altLang="ko-KR" dirty="0" err="1"/>
              <a:t>bahagia</a:t>
            </a:r>
            <a:endParaRPr lang="en-US" altLang="ko-K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1212D-FC05-F6C7-57F9-B6AA93D3F0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-524594"/>
            <a:ext cx="1944216" cy="19442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0084A2-23F0-21CD-3661-A1AA7EB2EE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3478"/>
            <a:ext cx="522059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04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19672" y="282840"/>
            <a:ext cx="7524328" cy="576064"/>
          </a:xfrm>
        </p:spPr>
        <p:txBody>
          <a:bodyPr/>
          <a:lstStyle/>
          <a:p>
            <a:r>
              <a:rPr lang="en-US" altLang="ko-KR" dirty="0"/>
              <a:t>Kesehatan</a:t>
            </a:r>
            <a:endParaRPr lang="ko-KR" altLang="en-US" dirty="0"/>
          </a:p>
        </p:txBody>
      </p:sp>
      <p:sp>
        <p:nvSpPr>
          <p:cNvPr id="6" name="Oval 5"/>
          <p:cNvSpPr/>
          <p:nvPr/>
        </p:nvSpPr>
        <p:spPr>
          <a:xfrm>
            <a:off x="4395891" y="1419621"/>
            <a:ext cx="1008112" cy="1008112"/>
          </a:xfrm>
          <a:prstGeom prst="ellipse">
            <a:avLst/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772891" y="2690503"/>
            <a:ext cx="2254112" cy="1139074"/>
            <a:chOff x="4465389" y="3798587"/>
            <a:chExt cx="1654565" cy="1139074"/>
          </a:xfrm>
        </p:grpSpPr>
        <p:sp>
          <p:nvSpPr>
            <p:cNvPr id="11" name="TextBox 10"/>
            <p:cNvSpPr txBox="1"/>
            <p:nvPr/>
          </p:nvSpPr>
          <p:spPr>
            <a:xfrm>
              <a:off x="4465390" y="4475996"/>
              <a:ext cx="16545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Estafet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dari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kegiatan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sudah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ada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sebelumnya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65389" y="3798587"/>
              <a:ext cx="16545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Senam Bersama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3999847" y="3992051"/>
            <a:ext cx="18002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363852" y="4018182"/>
            <a:ext cx="1017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Ibu-</a:t>
            </a:r>
            <a:r>
              <a:rPr lang="en-US" altLang="ko-KR" sz="1400" b="1" dirty="0" err="1">
                <a:solidFill>
                  <a:schemeClr val="accent1"/>
                </a:solidFill>
                <a:cs typeface="Arial" pitchFamily="34" charset="0"/>
              </a:rPr>
              <a:t>ibu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" name="Oval 21"/>
          <p:cNvSpPr>
            <a:spLocks noChangeAspect="1"/>
          </p:cNvSpPr>
          <p:nvPr/>
        </p:nvSpPr>
        <p:spPr>
          <a:xfrm>
            <a:off x="7414549" y="1748257"/>
            <a:ext cx="347934" cy="35084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E9701E2-27C3-B9E1-F226-B35DC293C7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-524594"/>
            <a:ext cx="1944216" cy="194421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BB08BED-8DB5-2D62-7EA4-D6B70EC6B4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29595"/>
            <a:ext cx="522059" cy="648072"/>
          </a:xfrm>
          <a:prstGeom prst="rect">
            <a:avLst/>
          </a:prstGeom>
        </p:spPr>
      </p:pic>
      <p:sp>
        <p:nvSpPr>
          <p:cNvPr id="33" name="Freeform 99">
            <a:extLst>
              <a:ext uri="{FF2B5EF4-FFF2-40B4-BE49-F238E27FC236}">
                <a16:creationId xmlns:a16="http://schemas.microsoft.com/office/drawing/2014/main" id="{D18E539C-4457-A5A7-B857-641AD5C5969A}"/>
              </a:ext>
            </a:extLst>
          </p:cNvPr>
          <p:cNvSpPr>
            <a:spLocks noChangeAspect="1"/>
          </p:cNvSpPr>
          <p:nvPr/>
        </p:nvSpPr>
        <p:spPr>
          <a:xfrm>
            <a:off x="4723839" y="1751450"/>
            <a:ext cx="352216" cy="440707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16102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Thank you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D00AF7-D7C8-44CC-70B2-CA46E702F8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-524594"/>
            <a:ext cx="1944216" cy="1944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A03568-22AB-A168-A7A5-574441FC00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3478"/>
            <a:ext cx="522059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051720" y="267494"/>
            <a:ext cx="709228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cs typeface="Arial" pitchFamily="34" charset="0"/>
              </a:rPr>
              <a:t>Program </a:t>
            </a:r>
            <a:r>
              <a:rPr lang="en-US" sz="3600" dirty="0" err="1">
                <a:solidFill>
                  <a:schemeClr val="bg1"/>
                </a:solidFill>
                <a:cs typeface="Arial" pitchFamily="34" charset="0"/>
              </a:rPr>
              <a:t>Kerja</a:t>
            </a:r>
            <a:endParaRPr 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51233" y="1704139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575998" y="3005824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543315" y="1833962"/>
            <a:ext cx="5860929" cy="479698"/>
            <a:chOff x="3017859" y="4363106"/>
            <a:chExt cx="1879883" cy="479698"/>
          </a:xfrm>
        </p:grpSpPr>
        <p:sp>
          <p:nvSpPr>
            <p:cNvPr id="10" name="TextBox 9"/>
            <p:cNvSpPr txBox="1"/>
            <p:nvPr/>
          </p:nvSpPr>
          <p:spPr>
            <a:xfrm>
              <a:off x="3017859" y="4588888"/>
              <a:ext cx="1866815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1050" dirty="0">
                  <a:solidFill>
                    <a:schemeClr val="bg1"/>
                  </a:solidFill>
                </a:rPr>
                <a:t>Program </a:t>
              </a:r>
              <a:r>
                <a:rPr lang="en-US" altLang="ko-KR" sz="1050" dirty="0" err="1">
                  <a:solidFill>
                    <a:schemeClr val="bg1"/>
                  </a:solidFill>
                </a:rPr>
                <a:t>kerja</a:t>
              </a:r>
              <a:r>
                <a:rPr lang="en-US" altLang="ko-KR" sz="1050" dirty="0">
                  <a:solidFill>
                    <a:schemeClr val="bg1"/>
                  </a:solidFill>
                </a:rPr>
                <a:t> </a:t>
              </a:r>
              <a:r>
                <a:rPr lang="en-US" altLang="ko-KR" sz="1050" dirty="0" err="1">
                  <a:solidFill>
                    <a:schemeClr val="bg1"/>
                  </a:solidFill>
                </a:rPr>
                <a:t>berbasis</a:t>
              </a:r>
              <a:r>
                <a:rPr lang="en-US" altLang="ko-KR" sz="1050" dirty="0">
                  <a:solidFill>
                    <a:schemeClr val="bg1"/>
                  </a:solidFill>
                </a:rPr>
                <a:t> Eco (</a:t>
              </a:r>
              <a:r>
                <a:rPr lang="en-US" altLang="ko-KR" sz="1050" dirty="0" err="1">
                  <a:solidFill>
                    <a:schemeClr val="bg1"/>
                  </a:solidFill>
                </a:rPr>
                <a:t>lingkungan</a:t>
              </a:r>
              <a:r>
                <a:rPr lang="en-US" altLang="ko-KR" sz="1050" dirty="0">
                  <a:solidFill>
                    <a:schemeClr val="bg1"/>
                  </a:solidFill>
                </a:rPr>
                <a:t>) dan </a:t>
              </a:r>
              <a:r>
                <a:rPr lang="en-US" altLang="ko-KR" sz="1050" dirty="0" err="1">
                  <a:solidFill>
                    <a:schemeClr val="bg1"/>
                  </a:solidFill>
                </a:rPr>
                <a:t>keagamaan</a:t>
              </a:r>
              <a:endParaRPr lang="en-US" altLang="ko-KR" sz="105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17859" y="4363106"/>
              <a:ext cx="1879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Program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Unggulan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55776" y="3059070"/>
            <a:ext cx="5836009" cy="479698"/>
            <a:chOff x="3017859" y="4363106"/>
            <a:chExt cx="1871890" cy="479698"/>
          </a:xfrm>
        </p:grpSpPr>
        <p:sp>
          <p:nvSpPr>
            <p:cNvPr id="16" name="TextBox 15"/>
            <p:cNvSpPr txBox="1"/>
            <p:nvPr/>
          </p:nvSpPr>
          <p:spPr>
            <a:xfrm>
              <a:off x="3017859" y="4588888"/>
              <a:ext cx="1866815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1050" dirty="0">
                  <a:solidFill>
                    <a:schemeClr val="bg1"/>
                  </a:solidFill>
                </a:rPr>
                <a:t>Program </a:t>
              </a:r>
              <a:r>
                <a:rPr lang="en-US" altLang="ko-KR" sz="1050" dirty="0" err="1">
                  <a:solidFill>
                    <a:schemeClr val="bg1"/>
                  </a:solidFill>
                </a:rPr>
                <a:t>kerja</a:t>
              </a:r>
              <a:r>
                <a:rPr lang="en-US" altLang="ko-KR" sz="1050" dirty="0">
                  <a:solidFill>
                    <a:schemeClr val="bg1"/>
                  </a:solidFill>
                </a:rPr>
                <a:t> Pendidikan dan </a:t>
              </a:r>
              <a:r>
                <a:rPr lang="en-US" altLang="ko-KR" sz="1050" dirty="0" err="1">
                  <a:solidFill>
                    <a:schemeClr val="bg1"/>
                  </a:solidFill>
                </a:rPr>
                <a:t>kesehatan</a:t>
              </a:r>
              <a:endParaRPr lang="en-US" altLang="ko-KR" sz="105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17859" y="4363106"/>
              <a:ext cx="1871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Program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Penunjang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Oval 21"/>
          <p:cNvSpPr>
            <a:spLocks noChangeAspect="1"/>
          </p:cNvSpPr>
          <p:nvPr/>
        </p:nvSpPr>
        <p:spPr>
          <a:xfrm>
            <a:off x="1799001" y="3227374"/>
            <a:ext cx="347934" cy="35084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Rectangle 9"/>
          <p:cNvSpPr/>
          <p:nvPr/>
        </p:nvSpPr>
        <p:spPr>
          <a:xfrm>
            <a:off x="1823962" y="4190046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64BC487-4388-638E-3D5A-F75DE9812D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-524594"/>
            <a:ext cx="1944216" cy="194421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2F54FA5-E304-AA2C-FF43-EF66E84D7E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29595"/>
            <a:ext cx="522059" cy="648072"/>
          </a:xfrm>
          <a:prstGeom prst="rect">
            <a:avLst/>
          </a:prstGeom>
        </p:spPr>
      </p:pic>
      <p:sp>
        <p:nvSpPr>
          <p:cNvPr id="27" name="Freeform 108">
            <a:extLst>
              <a:ext uri="{FF2B5EF4-FFF2-40B4-BE49-F238E27FC236}">
                <a16:creationId xmlns:a16="http://schemas.microsoft.com/office/drawing/2014/main" id="{6207A957-FF0D-8B16-9859-8E41152D0E2B}"/>
              </a:ext>
            </a:extLst>
          </p:cNvPr>
          <p:cNvSpPr/>
          <p:nvPr/>
        </p:nvSpPr>
        <p:spPr>
          <a:xfrm>
            <a:off x="1692262" y="1812997"/>
            <a:ext cx="454673" cy="50241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92140" y="1995687"/>
            <a:ext cx="2359424" cy="576063"/>
          </a:xfrm>
        </p:spPr>
        <p:txBody>
          <a:bodyPr/>
          <a:lstStyle/>
          <a:p>
            <a:r>
              <a:rPr lang="en-US" altLang="ko-KR" dirty="0"/>
              <a:t>Eco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 err="1"/>
              <a:t>Meningkatkan</a:t>
            </a:r>
            <a:r>
              <a:rPr lang="en-US" altLang="ko-KR" dirty="0"/>
              <a:t> </a:t>
            </a:r>
            <a:r>
              <a:rPr lang="en-US" altLang="ko-KR" dirty="0" err="1"/>
              <a:t>Kesadaran</a:t>
            </a:r>
            <a:r>
              <a:rPr lang="en-US" altLang="ko-KR" dirty="0"/>
              <a:t> </a:t>
            </a:r>
            <a:r>
              <a:rPr lang="en-US" altLang="ko-KR" dirty="0" err="1"/>
              <a:t>lingkungan</a:t>
            </a:r>
            <a:r>
              <a:rPr lang="en-US" altLang="ko-KR" dirty="0"/>
              <a:t>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686D3D-906C-D715-C6A1-4862E6B829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-524594"/>
            <a:ext cx="1944216" cy="19442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339DD3-D66D-C186-69C4-F9EE0FEFE1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3478"/>
            <a:ext cx="522059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ECO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“</a:t>
            </a:r>
            <a:r>
              <a:rPr lang="en-US" altLang="ko-KR" dirty="0" err="1"/>
              <a:t>Lingkungan</a:t>
            </a:r>
            <a:r>
              <a:rPr lang="en-US" altLang="ko-KR" dirty="0"/>
              <a:t> </a:t>
            </a:r>
            <a:r>
              <a:rPr lang="en-US" altLang="ko-KR" dirty="0" err="1"/>
              <a:t>bersih</a:t>
            </a:r>
            <a:r>
              <a:rPr lang="en-US" altLang="ko-KR" dirty="0"/>
              <a:t>, </a:t>
            </a:r>
            <a:r>
              <a:rPr lang="en-US" altLang="ko-KR" dirty="0" err="1"/>
              <a:t>kita</a:t>
            </a:r>
            <a:r>
              <a:rPr lang="en-US" altLang="ko-KR" dirty="0"/>
              <a:t> </a:t>
            </a:r>
            <a:r>
              <a:rPr lang="en-US" altLang="ko-KR" dirty="0" err="1"/>
              <a:t>sehat</a:t>
            </a:r>
            <a:r>
              <a:rPr lang="en-US" altLang="ko-KR" dirty="0"/>
              <a:t> dan </a:t>
            </a:r>
            <a:r>
              <a:rPr lang="en-US" altLang="ko-KR" dirty="0" err="1"/>
              <a:t>senang</a:t>
            </a:r>
            <a:r>
              <a:rPr lang="en-US" altLang="ko-KR" dirty="0"/>
              <a:t>.”</a:t>
            </a:r>
          </a:p>
        </p:txBody>
      </p:sp>
      <p:sp>
        <p:nvSpPr>
          <p:cNvPr id="6" name="Oval 5"/>
          <p:cNvSpPr/>
          <p:nvPr/>
        </p:nvSpPr>
        <p:spPr>
          <a:xfrm>
            <a:off x="2166052" y="1419622"/>
            <a:ext cx="1008112" cy="1008112"/>
          </a:xfrm>
          <a:prstGeom prst="ellipse">
            <a:avLst/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625256" y="1419622"/>
            <a:ext cx="1008112" cy="1008112"/>
          </a:xfrm>
          <a:prstGeom prst="ellipse">
            <a:avLst/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084460" y="1419622"/>
            <a:ext cx="1008112" cy="1008112"/>
          </a:xfrm>
          <a:prstGeom prst="ellipse">
            <a:avLst/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43052" y="2562918"/>
            <a:ext cx="2254112" cy="1008112"/>
            <a:chOff x="3017860" y="4363106"/>
            <a:chExt cx="1654565" cy="1008112"/>
          </a:xfrm>
        </p:grpSpPr>
        <p:sp>
          <p:nvSpPr>
            <p:cNvPr id="11" name="TextBox 10"/>
            <p:cNvSpPr txBox="1"/>
            <p:nvPr/>
          </p:nvSpPr>
          <p:spPr>
            <a:xfrm>
              <a:off x="3017860" y="4909553"/>
              <a:ext cx="16545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Mengembangkan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dan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menambah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keterampilan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 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17860" y="4363106"/>
              <a:ext cx="16545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err="1">
                  <a:solidFill>
                    <a:schemeClr val="bg1"/>
                  </a:solidFill>
                  <a:cs typeface="Arial" pitchFamily="34" charset="0"/>
                </a:rPr>
                <a:t>Ecobrick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02256" y="2562918"/>
            <a:ext cx="2254112" cy="1008112"/>
            <a:chOff x="3017860" y="4363106"/>
            <a:chExt cx="1654565" cy="1008112"/>
          </a:xfrm>
        </p:grpSpPr>
        <p:sp>
          <p:nvSpPr>
            <p:cNvPr id="14" name="TextBox 13"/>
            <p:cNvSpPr txBox="1"/>
            <p:nvPr/>
          </p:nvSpPr>
          <p:spPr>
            <a:xfrm>
              <a:off x="3017860" y="4909553"/>
              <a:ext cx="16545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Pengadaan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beberapa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tempat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sampah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untuk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Desa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17860" y="4363106"/>
              <a:ext cx="16545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Tong </a:t>
              </a:r>
              <a:r>
                <a:rPr lang="en-US" altLang="ko-KR" sz="1600" b="1" dirty="0" err="1">
                  <a:solidFill>
                    <a:schemeClr val="bg1"/>
                  </a:solidFill>
                  <a:cs typeface="Arial" pitchFamily="34" charset="0"/>
                </a:rPr>
                <a:t>Sampah</a:t>
              </a:r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bg1"/>
                  </a:solidFill>
                  <a:cs typeface="Arial" pitchFamily="34" charset="0"/>
                </a:rPr>
                <a:t>Desa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61460" y="2562918"/>
            <a:ext cx="2254112" cy="1192778"/>
            <a:chOff x="3017860" y="4363106"/>
            <a:chExt cx="1654565" cy="1192778"/>
          </a:xfrm>
        </p:grpSpPr>
        <p:sp>
          <p:nvSpPr>
            <p:cNvPr id="17" name="TextBox 16"/>
            <p:cNvSpPr txBox="1"/>
            <p:nvPr/>
          </p:nvSpPr>
          <p:spPr>
            <a:xfrm>
              <a:off x="3017860" y="4909553"/>
              <a:ext cx="16545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Edukasi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terkait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dengan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potensi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dari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sampah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organik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dan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anorganik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17860" y="4363106"/>
              <a:ext cx="16545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err="1">
                  <a:solidFill>
                    <a:schemeClr val="bg1"/>
                  </a:solidFill>
                  <a:cs typeface="Arial" pitchFamily="34" charset="0"/>
                </a:rPr>
                <a:t>Pemilahan</a:t>
              </a:r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bg1"/>
                  </a:solidFill>
                  <a:cs typeface="Arial" pitchFamily="34" charset="0"/>
                </a:rPr>
                <a:t>Sampah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1770008" y="4102740"/>
            <a:ext cx="18002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920020" y="4128872"/>
            <a:ext cx="1409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Masyarakat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229212" y="4102740"/>
            <a:ext cx="18002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524370" y="4128872"/>
            <a:ext cx="1247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Masyarakat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688416" y="4102740"/>
            <a:ext cx="18002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079524" y="4128872"/>
            <a:ext cx="1017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Pemuda/</a:t>
            </a:r>
            <a:r>
              <a:rPr lang="en-US" altLang="ko-KR" sz="1400" b="1" dirty="0" err="1">
                <a:solidFill>
                  <a:schemeClr val="accent1"/>
                </a:solidFill>
                <a:cs typeface="Arial" pitchFamily="34" charset="0"/>
              </a:rPr>
              <a:t>i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" name="Oval 21"/>
          <p:cNvSpPr>
            <a:spLocks noChangeAspect="1"/>
          </p:cNvSpPr>
          <p:nvPr/>
        </p:nvSpPr>
        <p:spPr>
          <a:xfrm>
            <a:off x="7414549" y="1748257"/>
            <a:ext cx="347934" cy="35084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E9701E2-27C3-B9E1-F226-B35DC293C7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-524594"/>
            <a:ext cx="1944216" cy="194421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BB08BED-8DB5-2D62-7EA4-D6B70EC6B4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29595"/>
            <a:ext cx="522059" cy="648072"/>
          </a:xfrm>
          <a:prstGeom prst="rect">
            <a:avLst/>
          </a:prstGeom>
        </p:spPr>
      </p:pic>
      <p:sp>
        <p:nvSpPr>
          <p:cNvPr id="33" name="Rounded Rectangle 51">
            <a:extLst>
              <a:ext uri="{FF2B5EF4-FFF2-40B4-BE49-F238E27FC236}">
                <a16:creationId xmlns:a16="http://schemas.microsoft.com/office/drawing/2014/main" id="{EFA2E844-CED5-6A40-A0BA-0755D9C02281}"/>
              </a:ext>
            </a:extLst>
          </p:cNvPr>
          <p:cNvSpPr/>
          <p:nvPr/>
        </p:nvSpPr>
        <p:spPr>
          <a:xfrm rot="16200000" flipH="1">
            <a:off x="2379241" y="1692639"/>
            <a:ext cx="490649" cy="462075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34" name="Oval 25">
            <a:extLst>
              <a:ext uri="{FF2B5EF4-FFF2-40B4-BE49-F238E27FC236}">
                <a16:creationId xmlns:a16="http://schemas.microsoft.com/office/drawing/2014/main" id="{EAEC9FE5-807C-37D3-C182-EBCB9BA3F58B}"/>
              </a:ext>
            </a:extLst>
          </p:cNvPr>
          <p:cNvSpPr>
            <a:spLocks noChangeAspect="1"/>
          </p:cNvSpPr>
          <p:nvPr/>
        </p:nvSpPr>
        <p:spPr>
          <a:xfrm>
            <a:off x="4889637" y="1678351"/>
            <a:ext cx="479347" cy="48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15111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A6E64E7-79D7-87FF-E58E-BCAA8CBF687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8" b="12528"/>
          <a:stretch>
            <a:fillRect/>
          </a:stretch>
        </p:blipFill>
        <p:spPr>
          <a:xfrm>
            <a:off x="5076056" y="-61995"/>
            <a:ext cx="2508539" cy="2508539"/>
          </a:xfr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6A29CE3-0873-BB12-96AB-1D54D6F1EFA6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3789768" y="1265706"/>
            <a:ext cx="2508538" cy="2508538"/>
          </a:xfr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F12E6890-04F1-426B-91F3-31896E21D250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5076055" y="2571750"/>
            <a:ext cx="2508539" cy="2508539"/>
          </a:xfr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57F0FE25-C701-1507-38DA-1088BAF79456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6380374" y="1218726"/>
            <a:ext cx="2613405" cy="2613405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99E2C1A-9010-3AF1-07BC-22325DFD1B29}"/>
              </a:ext>
            </a:extLst>
          </p:cNvPr>
          <p:cNvSpPr txBox="1"/>
          <p:nvPr/>
        </p:nvSpPr>
        <p:spPr>
          <a:xfrm>
            <a:off x="504055" y="233530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highlight>
                  <a:srgbClr val="00FFFF"/>
                </a:highlight>
              </a:rPr>
              <a:t>Problem dan </a:t>
            </a:r>
            <a:r>
              <a:rPr lang="en-US" altLang="ko-KR" dirty="0" err="1">
                <a:highlight>
                  <a:srgbClr val="00FFFF"/>
                </a:highlight>
              </a:rPr>
              <a:t>Potensi</a:t>
            </a:r>
            <a:endParaRPr lang="ko-KR" altLang="en-US" dirty="0">
              <a:highlight>
                <a:srgbClr val="00FFFF"/>
              </a:highligh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0F89CA3-509F-C6E2-297D-42686C58CC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-524594"/>
            <a:ext cx="1944216" cy="19442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D330C62-501E-8573-1411-6C8B7A5305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3478"/>
            <a:ext cx="522059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50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DB9050-E025-353C-DDA0-32F9322D31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3608" y="195486"/>
            <a:ext cx="8820472" cy="576064"/>
          </a:xfrm>
        </p:spPr>
        <p:txBody>
          <a:bodyPr/>
          <a:lstStyle/>
          <a:p>
            <a:r>
              <a:rPr lang="en-US" dirty="0"/>
              <a:t>ECOBRICK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AC04D-0893-18D3-C686-A8E8B87E1C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528" y="4371950"/>
            <a:ext cx="8820472" cy="288032"/>
          </a:xfrm>
        </p:spPr>
        <p:txBody>
          <a:bodyPr/>
          <a:lstStyle/>
          <a:p>
            <a:r>
              <a:rPr lang="en-US" dirty="0" err="1"/>
              <a:t>Pemanfaatan</a:t>
            </a:r>
            <a:r>
              <a:rPr lang="en-US" dirty="0"/>
              <a:t> </a:t>
            </a:r>
            <a:r>
              <a:rPr lang="en-US" dirty="0" err="1"/>
              <a:t>sampah</a:t>
            </a:r>
            <a:r>
              <a:rPr lang="en-US" dirty="0"/>
              <a:t> </a:t>
            </a:r>
            <a:r>
              <a:rPr lang="en-US" dirty="0" err="1"/>
              <a:t>anorganik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8DFF99-CFF2-2060-48E0-7CB0B23EF4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13601" r="6688" b="26200"/>
          <a:stretch/>
        </p:blipFill>
        <p:spPr>
          <a:xfrm>
            <a:off x="1187624" y="1131590"/>
            <a:ext cx="6336704" cy="3096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1A38DF-3C9C-AA27-50B0-F7195F99C8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-524594"/>
            <a:ext cx="1944216" cy="1944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707DE0-3B17-6517-046E-17809CFC20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3478"/>
            <a:ext cx="522059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95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E119C30-AF03-170C-5104-2277848C73B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0" b="14600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021925EE-2869-C7D7-B727-B2BE8F0DE075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30A2EDA7-C1F1-D3F6-480E-AACD7BA257FB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7" r="16547"/>
          <a:stretch>
            <a:fillRect/>
          </a:stretch>
        </p:blipFill>
        <p:spPr/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131D3A-243F-8CFB-3009-8ADF859023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-524594"/>
            <a:ext cx="1944216" cy="1944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BCD958-4791-4DA3-4BEB-4C53D7B012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3478"/>
            <a:ext cx="522059" cy="6480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2FFCFC7-2DD6-3ECE-DF92-ADC91B4D6167}"/>
              </a:ext>
            </a:extLst>
          </p:cNvPr>
          <p:cNvSpPr txBox="1"/>
          <p:nvPr/>
        </p:nvSpPr>
        <p:spPr>
          <a:xfrm>
            <a:off x="5211952" y="1090940"/>
            <a:ext cx="4768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Pemilihan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Sampah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31698D-1CC2-A14C-338B-479B800BB2EF}"/>
              </a:ext>
            </a:extLst>
          </p:cNvPr>
          <p:cNvSpPr txBox="1"/>
          <p:nvPr/>
        </p:nvSpPr>
        <p:spPr>
          <a:xfrm>
            <a:off x="1069544" y="2495096"/>
            <a:ext cx="4988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 err="1">
                <a:solidFill>
                  <a:schemeClr val="bg1"/>
                </a:solidFill>
              </a:rPr>
              <a:t>Pembuatan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Ecobrick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9B496D-02C9-EE9E-6558-14C14FDE5B02}"/>
              </a:ext>
            </a:extLst>
          </p:cNvPr>
          <p:cNvSpPr txBox="1"/>
          <p:nvPr/>
        </p:nvSpPr>
        <p:spPr>
          <a:xfrm>
            <a:off x="5211952" y="3899252"/>
            <a:ext cx="4988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Pengembangan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sebagai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kerajinan</a:t>
            </a:r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153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3EFA9DF-1450-AC66-DA57-1A372A994769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" b="6095"/>
          <a:stretch>
            <a:fillRect/>
          </a:stretch>
        </p:blipFill>
        <p:spPr>
          <a:xfrm>
            <a:off x="3452999" y="1491630"/>
            <a:ext cx="2247801" cy="2088232"/>
          </a:xfr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70865B36-2D04-E9AB-67E2-AC70CECECD6D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r="23705"/>
          <a:stretch>
            <a:fillRect/>
          </a:stretch>
        </p:blipFill>
        <p:spPr>
          <a:xfrm>
            <a:off x="6254951" y="1491630"/>
            <a:ext cx="2377999" cy="2088232"/>
          </a:xfr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161F74EE-17FD-3A35-8FC3-69214AE2DA72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r="4363"/>
          <a:stretch>
            <a:fillRect/>
          </a:stretch>
        </p:blipFill>
        <p:spPr>
          <a:xfrm>
            <a:off x="539552" y="1347614"/>
            <a:ext cx="2377999" cy="2232248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6139687-8996-C009-CAE2-D391DC1FC8E2}"/>
              </a:ext>
            </a:extLst>
          </p:cNvPr>
          <p:cNvSpPr txBox="1"/>
          <p:nvPr/>
        </p:nvSpPr>
        <p:spPr>
          <a:xfrm>
            <a:off x="3312727" y="483518"/>
            <a:ext cx="2518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OUTPUT ECOBRICK</a:t>
            </a:r>
            <a:endParaRPr lang="en-ID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73691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09888" y="2139702"/>
            <a:ext cx="3123928" cy="576063"/>
          </a:xfrm>
        </p:spPr>
        <p:txBody>
          <a:bodyPr/>
          <a:lstStyle/>
          <a:p>
            <a:r>
              <a:rPr lang="en-US" altLang="ko-KR" dirty="0" err="1"/>
              <a:t>Keagamaan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 err="1"/>
              <a:t>Progresif</a:t>
            </a:r>
            <a:r>
              <a:rPr lang="en-US" altLang="ko-KR" dirty="0"/>
              <a:t>,, </a:t>
            </a:r>
            <a:r>
              <a:rPr lang="en-US" altLang="ko-KR" dirty="0" err="1"/>
              <a:t>aktif</a:t>
            </a:r>
            <a:r>
              <a:rPr lang="en-US" altLang="ko-KR" dirty="0"/>
              <a:t>, </a:t>
            </a:r>
            <a:r>
              <a:rPr lang="en-US" altLang="ko-KR" dirty="0" err="1"/>
              <a:t>produktif</a:t>
            </a:r>
            <a:r>
              <a:rPr lang="en-US" altLang="ko-KR" dirty="0"/>
              <a:t> </a:t>
            </a:r>
            <a:r>
              <a:rPr lang="en-US" altLang="ko-KR" dirty="0" err="1"/>
              <a:t>dalam</a:t>
            </a:r>
            <a:r>
              <a:rPr lang="en-US" altLang="ko-KR" dirty="0"/>
              <a:t> </a:t>
            </a:r>
            <a:r>
              <a:rPr lang="en-US" altLang="ko-KR" dirty="0" err="1"/>
              <a:t>alam</a:t>
            </a:r>
            <a:r>
              <a:rPr lang="en-US" altLang="ko-KR" dirty="0"/>
              <a:t> al-</a:t>
            </a:r>
            <a:r>
              <a:rPr lang="en-US" altLang="ko-KR" dirty="0" err="1"/>
              <a:t>ilmy</a:t>
            </a:r>
            <a:r>
              <a:rPr lang="en-US" altLang="ko-KR" dirty="0"/>
              <a:t> dan </a:t>
            </a:r>
            <a:r>
              <a:rPr lang="en-US" altLang="ko-KR" dirty="0" err="1"/>
              <a:t>amal</a:t>
            </a:r>
            <a:r>
              <a:rPr lang="en-US" altLang="ko-KR" dirty="0"/>
              <a:t> al-</a:t>
            </a:r>
            <a:r>
              <a:rPr lang="en-US" altLang="ko-KR" dirty="0" err="1"/>
              <a:t>ilmy</a:t>
            </a:r>
            <a:r>
              <a:rPr lang="en-US" altLang="ko-KR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8BDD80-E01F-1A49-7CC4-F6188A8942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-524594"/>
            <a:ext cx="1944216" cy="19442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9D1AC7-9E72-C50D-C6E5-A8A2E7385D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3478"/>
            <a:ext cx="522059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0692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4304</TotalTime>
  <Words>168</Words>
  <Application>Microsoft Office PowerPoint</Application>
  <PresentationFormat>On-screen Show (16:9)</PresentationFormat>
  <Paragraphs>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맑은 고딕</vt:lpstr>
      <vt:lpstr>Arial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Bagus Ario</cp:lastModifiedBy>
  <cp:revision>102</cp:revision>
  <dcterms:created xsi:type="dcterms:W3CDTF">2016-12-05T23:26:54Z</dcterms:created>
  <dcterms:modified xsi:type="dcterms:W3CDTF">2022-07-06T23:59:05Z</dcterms:modified>
</cp:coreProperties>
</file>